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94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12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elena.vital@edk.edu.ee" TargetMode="External"/><Relationship Id="rId2" Type="http://schemas.openxmlformats.org/officeDocument/2006/relationships/hyperlink" Target="mailto:ekke@edk.edu.e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liis.lulla@edk.edu.e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edk logo.jpeg" descr="edk log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088" y="735715"/>
            <a:ext cx="23537824" cy="13282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Welcome class of 2025/2026"/>
          <p:cNvSpPr txBox="1">
            <a:spLocks noGrp="1"/>
          </p:cNvSpPr>
          <p:nvPr>
            <p:ph type="title"/>
          </p:nvPr>
        </p:nvSpPr>
        <p:spPr>
          <a:xfrm>
            <a:off x="1220923" y="4632207"/>
            <a:ext cx="20828001" cy="4648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2A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Welcome class of 2025/2026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aFEP_6980.jpeg" descr="aFEP_6980.jpeg"/>
          <p:cNvPicPr>
            <a:picLocks noChangeAspect="1"/>
          </p:cNvPicPr>
          <p:nvPr/>
        </p:nvPicPr>
        <p:blipFill>
          <a:blip r:embed="rId2">
            <a:extLst/>
          </a:blip>
          <a:srcRect b="1490"/>
          <a:stretch>
            <a:fillRect/>
          </a:stretch>
        </p:blipFill>
        <p:spPr>
          <a:xfrm>
            <a:off x="-995831" y="-561885"/>
            <a:ext cx="26375662" cy="17321622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ext"/>
          <p:cNvSpPr txBox="1"/>
          <p:nvPr/>
        </p:nvSpPr>
        <p:spPr>
          <a:xfrm>
            <a:off x="11576151" y="6453784"/>
            <a:ext cx="1231698" cy="80843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143" name="Established in 1990"/>
          <p:cNvSpPr txBox="1"/>
          <p:nvPr/>
        </p:nvSpPr>
        <p:spPr>
          <a:xfrm>
            <a:off x="8176345" y="3783891"/>
            <a:ext cx="803131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7200" dirty="0"/>
              <a:t>Established</a:t>
            </a:r>
            <a:r>
              <a:rPr sz="6600" dirty="0"/>
              <a:t> </a:t>
            </a:r>
            <a:r>
              <a:rPr sz="7200" dirty="0"/>
              <a:t>in 1990</a:t>
            </a:r>
          </a:p>
        </p:txBody>
      </p:sp>
      <p:sp>
        <p:nvSpPr>
          <p:cNvPr id="144" name="Development cooperation and EU integration"/>
          <p:cNvSpPr txBox="1"/>
          <p:nvPr/>
        </p:nvSpPr>
        <p:spPr>
          <a:xfrm>
            <a:off x="2813236" y="6252705"/>
            <a:ext cx="1875752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7200" dirty="0"/>
              <a:t>Development cooperation and EU integration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G_0948.jpeg" descr="IMG_0948.jpe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16431" t="20903" r="21774" b="21949"/>
          <a:stretch>
            <a:fillRect/>
          </a:stretch>
        </p:blipFill>
        <p:spPr>
          <a:xfrm>
            <a:off x="16172312" y="7500630"/>
            <a:ext cx="5037138" cy="4658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0" extrusionOk="0">
                <a:moveTo>
                  <a:pt x="11806" y="1"/>
                </a:moveTo>
                <a:cubicBezTo>
                  <a:pt x="11033" y="-20"/>
                  <a:pt x="10291" y="298"/>
                  <a:pt x="9559" y="963"/>
                </a:cubicBezTo>
                <a:cubicBezTo>
                  <a:pt x="9139" y="1345"/>
                  <a:pt x="8542" y="2316"/>
                  <a:pt x="8727" y="2316"/>
                </a:cubicBezTo>
                <a:cubicBezTo>
                  <a:pt x="8769" y="2316"/>
                  <a:pt x="8628" y="2737"/>
                  <a:pt x="8412" y="3250"/>
                </a:cubicBezTo>
                <a:cubicBezTo>
                  <a:pt x="7563" y="5265"/>
                  <a:pt x="7134" y="8630"/>
                  <a:pt x="7696" y="8863"/>
                </a:cubicBezTo>
                <a:cubicBezTo>
                  <a:pt x="7894" y="8945"/>
                  <a:pt x="7915" y="9139"/>
                  <a:pt x="7827" y="10056"/>
                </a:cubicBezTo>
                <a:cubicBezTo>
                  <a:pt x="7701" y="11371"/>
                  <a:pt x="7443" y="12115"/>
                  <a:pt x="7025" y="12356"/>
                </a:cubicBezTo>
                <a:cubicBezTo>
                  <a:pt x="6772" y="12503"/>
                  <a:pt x="6683" y="12478"/>
                  <a:pt x="6535" y="12222"/>
                </a:cubicBezTo>
                <a:cubicBezTo>
                  <a:pt x="6370" y="11936"/>
                  <a:pt x="6325" y="11931"/>
                  <a:pt x="6008" y="12156"/>
                </a:cubicBezTo>
                <a:cubicBezTo>
                  <a:pt x="5817" y="12291"/>
                  <a:pt x="5695" y="12459"/>
                  <a:pt x="5737" y="12533"/>
                </a:cubicBezTo>
                <a:cubicBezTo>
                  <a:pt x="5779" y="12606"/>
                  <a:pt x="5660" y="12783"/>
                  <a:pt x="5473" y="12924"/>
                </a:cubicBezTo>
                <a:cubicBezTo>
                  <a:pt x="5286" y="13066"/>
                  <a:pt x="5133" y="13269"/>
                  <a:pt x="5133" y="13375"/>
                </a:cubicBezTo>
                <a:cubicBezTo>
                  <a:pt x="5133" y="13481"/>
                  <a:pt x="4929" y="13612"/>
                  <a:pt x="4682" y="13667"/>
                </a:cubicBezTo>
                <a:cubicBezTo>
                  <a:pt x="3621" y="13903"/>
                  <a:pt x="3297" y="14300"/>
                  <a:pt x="1974" y="16984"/>
                </a:cubicBezTo>
                <a:cubicBezTo>
                  <a:pt x="941" y="19080"/>
                  <a:pt x="364" y="20332"/>
                  <a:pt x="0" y="21580"/>
                </a:cubicBezTo>
                <a:lnTo>
                  <a:pt x="21600" y="21580"/>
                </a:lnTo>
                <a:cubicBezTo>
                  <a:pt x="21194" y="18966"/>
                  <a:pt x="20288" y="15843"/>
                  <a:pt x="19580" y="14871"/>
                </a:cubicBezTo>
                <a:cubicBezTo>
                  <a:pt x="19212" y="14366"/>
                  <a:pt x="18120" y="13596"/>
                  <a:pt x="17982" y="13742"/>
                </a:cubicBezTo>
                <a:cubicBezTo>
                  <a:pt x="17928" y="13800"/>
                  <a:pt x="17818" y="14137"/>
                  <a:pt x="17735" y="14493"/>
                </a:cubicBezTo>
                <a:cubicBezTo>
                  <a:pt x="17653" y="14848"/>
                  <a:pt x="17527" y="15152"/>
                  <a:pt x="17458" y="15169"/>
                </a:cubicBezTo>
                <a:cubicBezTo>
                  <a:pt x="17303" y="15208"/>
                  <a:pt x="16953" y="14233"/>
                  <a:pt x="16656" y="12933"/>
                </a:cubicBezTo>
                <a:cubicBezTo>
                  <a:pt x="16534" y="12399"/>
                  <a:pt x="16358" y="11777"/>
                  <a:pt x="16266" y="11555"/>
                </a:cubicBezTo>
                <a:cubicBezTo>
                  <a:pt x="16169" y="11318"/>
                  <a:pt x="16088" y="10003"/>
                  <a:pt x="16072" y="8396"/>
                </a:cubicBezTo>
                <a:cubicBezTo>
                  <a:pt x="16053" y="6497"/>
                  <a:pt x="15975" y="5388"/>
                  <a:pt x="15820" y="4829"/>
                </a:cubicBezTo>
                <a:cubicBezTo>
                  <a:pt x="14873" y="1409"/>
                  <a:pt x="14035" y="317"/>
                  <a:pt x="12138" y="31"/>
                </a:cubicBezTo>
                <a:cubicBezTo>
                  <a:pt x="12026" y="14"/>
                  <a:pt x="11916" y="4"/>
                  <a:pt x="11806" y="1"/>
                </a:cubicBezTo>
                <a:close/>
                <a:moveTo>
                  <a:pt x="6818" y="8177"/>
                </a:moveTo>
                <a:cubicBezTo>
                  <a:pt x="6815" y="8242"/>
                  <a:pt x="6809" y="8278"/>
                  <a:pt x="6796" y="8284"/>
                </a:cubicBezTo>
                <a:cubicBezTo>
                  <a:pt x="6804" y="8245"/>
                  <a:pt x="6810" y="8197"/>
                  <a:pt x="6818" y="8177"/>
                </a:cubicBezTo>
                <a:close/>
              </a:path>
            </a:pathLst>
          </a:custGeom>
        </p:spPr>
      </p:pic>
      <p:pic>
        <p:nvPicPr>
          <p:cNvPr id="147" name="IMG_0947.jpeg" descr="IMG_0947.jpeg"/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/>
          </a:blip>
          <a:srcRect l="1018" t="24502" r="35463" b="26752"/>
          <a:stretch>
            <a:fillRect/>
          </a:stretch>
        </p:blipFill>
        <p:spPr>
          <a:xfrm>
            <a:off x="16131100" y="1677629"/>
            <a:ext cx="4702970" cy="4408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14475" y="0"/>
                </a:moveTo>
                <a:cubicBezTo>
                  <a:pt x="14200" y="1"/>
                  <a:pt x="13924" y="20"/>
                  <a:pt x="13904" y="54"/>
                </a:cubicBezTo>
                <a:cubicBezTo>
                  <a:pt x="13887" y="85"/>
                  <a:pt x="13665" y="109"/>
                  <a:pt x="13410" y="109"/>
                </a:cubicBezTo>
                <a:cubicBezTo>
                  <a:pt x="12814" y="109"/>
                  <a:pt x="12508" y="224"/>
                  <a:pt x="11675" y="760"/>
                </a:cubicBezTo>
                <a:cubicBezTo>
                  <a:pt x="11016" y="1184"/>
                  <a:pt x="10619" y="1516"/>
                  <a:pt x="10350" y="1872"/>
                </a:cubicBezTo>
                <a:cubicBezTo>
                  <a:pt x="10039" y="2284"/>
                  <a:pt x="9568" y="3296"/>
                  <a:pt x="9387" y="3932"/>
                </a:cubicBezTo>
                <a:cubicBezTo>
                  <a:pt x="9340" y="4099"/>
                  <a:pt x="9207" y="4435"/>
                  <a:pt x="9094" y="4678"/>
                </a:cubicBezTo>
                <a:cubicBezTo>
                  <a:pt x="8906" y="5082"/>
                  <a:pt x="8552" y="5958"/>
                  <a:pt x="8246" y="6767"/>
                </a:cubicBezTo>
                <a:cubicBezTo>
                  <a:pt x="8181" y="6940"/>
                  <a:pt x="8102" y="7251"/>
                  <a:pt x="8071" y="7459"/>
                </a:cubicBezTo>
                <a:cubicBezTo>
                  <a:pt x="8040" y="7667"/>
                  <a:pt x="7998" y="7936"/>
                  <a:pt x="7980" y="8058"/>
                </a:cubicBezTo>
                <a:cubicBezTo>
                  <a:pt x="7920" y="8456"/>
                  <a:pt x="7937" y="9544"/>
                  <a:pt x="8007" y="9884"/>
                </a:cubicBezTo>
                <a:cubicBezTo>
                  <a:pt x="8090" y="10282"/>
                  <a:pt x="8120" y="10359"/>
                  <a:pt x="8239" y="10436"/>
                </a:cubicBezTo>
                <a:cubicBezTo>
                  <a:pt x="8312" y="10484"/>
                  <a:pt x="8353" y="10464"/>
                  <a:pt x="8450" y="10345"/>
                </a:cubicBezTo>
                <a:lnTo>
                  <a:pt x="8573" y="10199"/>
                </a:lnTo>
                <a:lnTo>
                  <a:pt x="8651" y="10428"/>
                </a:lnTo>
                <a:cubicBezTo>
                  <a:pt x="8695" y="10556"/>
                  <a:pt x="8748" y="10748"/>
                  <a:pt x="8768" y="10854"/>
                </a:cubicBezTo>
                <a:cubicBezTo>
                  <a:pt x="8816" y="11115"/>
                  <a:pt x="9020" y="11591"/>
                  <a:pt x="9216" y="11895"/>
                </a:cubicBezTo>
                <a:lnTo>
                  <a:pt x="9376" y="12144"/>
                </a:lnTo>
                <a:lnTo>
                  <a:pt x="9150" y="12355"/>
                </a:lnTo>
                <a:cubicBezTo>
                  <a:pt x="9025" y="12473"/>
                  <a:pt x="8905" y="12571"/>
                  <a:pt x="8886" y="12571"/>
                </a:cubicBezTo>
                <a:cubicBezTo>
                  <a:pt x="8867" y="12572"/>
                  <a:pt x="8728" y="12679"/>
                  <a:pt x="8574" y="12812"/>
                </a:cubicBezTo>
                <a:cubicBezTo>
                  <a:pt x="8330" y="13025"/>
                  <a:pt x="7633" y="13513"/>
                  <a:pt x="7574" y="13513"/>
                </a:cubicBezTo>
                <a:cubicBezTo>
                  <a:pt x="7548" y="13513"/>
                  <a:pt x="6877" y="13832"/>
                  <a:pt x="6761" y="13899"/>
                </a:cubicBezTo>
                <a:cubicBezTo>
                  <a:pt x="6715" y="13926"/>
                  <a:pt x="6483" y="13963"/>
                  <a:pt x="6243" y="13985"/>
                </a:cubicBezTo>
                <a:cubicBezTo>
                  <a:pt x="6003" y="14007"/>
                  <a:pt x="5783" y="14045"/>
                  <a:pt x="5755" y="14069"/>
                </a:cubicBezTo>
                <a:cubicBezTo>
                  <a:pt x="5726" y="14092"/>
                  <a:pt x="5550" y="14126"/>
                  <a:pt x="5364" y="14143"/>
                </a:cubicBezTo>
                <a:cubicBezTo>
                  <a:pt x="4664" y="14206"/>
                  <a:pt x="3726" y="14323"/>
                  <a:pt x="3651" y="14356"/>
                </a:cubicBezTo>
                <a:cubicBezTo>
                  <a:pt x="3608" y="14375"/>
                  <a:pt x="3387" y="14405"/>
                  <a:pt x="3159" y="14425"/>
                </a:cubicBezTo>
                <a:cubicBezTo>
                  <a:pt x="2931" y="14444"/>
                  <a:pt x="2722" y="14482"/>
                  <a:pt x="2692" y="14506"/>
                </a:cubicBezTo>
                <a:cubicBezTo>
                  <a:pt x="2663" y="14531"/>
                  <a:pt x="2557" y="14568"/>
                  <a:pt x="2457" y="14588"/>
                </a:cubicBezTo>
                <a:cubicBezTo>
                  <a:pt x="2239" y="14632"/>
                  <a:pt x="2182" y="14677"/>
                  <a:pt x="1905" y="15035"/>
                </a:cubicBezTo>
                <a:cubicBezTo>
                  <a:pt x="1633" y="15387"/>
                  <a:pt x="1499" y="15731"/>
                  <a:pt x="1371" y="16392"/>
                </a:cubicBezTo>
                <a:cubicBezTo>
                  <a:pt x="1138" y="17588"/>
                  <a:pt x="1095" y="17769"/>
                  <a:pt x="942" y="18193"/>
                </a:cubicBezTo>
                <a:cubicBezTo>
                  <a:pt x="776" y="18655"/>
                  <a:pt x="635" y="19167"/>
                  <a:pt x="510" y="19760"/>
                </a:cubicBezTo>
                <a:cubicBezTo>
                  <a:pt x="440" y="20096"/>
                  <a:pt x="301" y="20588"/>
                  <a:pt x="139" y="21083"/>
                </a:cubicBezTo>
                <a:cubicBezTo>
                  <a:pt x="105" y="21186"/>
                  <a:pt x="48" y="21405"/>
                  <a:pt x="0" y="21598"/>
                </a:cubicBezTo>
                <a:lnTo>
                  <a:pt x="21600" y="21598"/>
                </a:lnTo>
                <a:cubicBezTo>
                  <a:pt x="21483" y="20700"/>
                  <a:pt x="21290" y="19704"/>
                  <a:pt x="20933" y="18164"/>
                </a:cubicBezTo>
                <a:cubicBezTo>
                  <a:pt x="20815" y="17658"/>
                  <a:pt x="20720" y="16991"/>
                  <a:pt x="20720" y="16686"/>
                </a:cubicBezTo>
                <a:cubicBezTo>
                  <a:pt x="20720" y="16307"/>
                  <a:pt x="20620" y="16057"/>
                  <a:pt x="20408" y="15898"/>
                </a:cubicBezTo>
                <a:cubicBezTo>
                  <a:pt x="20128" y="15690"/>
                  <a:pt x="20093" y="15475"/>
                  <a:pt x="20052" y="13763"/>
                </a:cubicBezTo>
                <a:cubicBezTo>
                  <a:pt x="20019" y="12345"/>
                  <a:pt x="19925" y="11601"/>
                  <a:pt x="19686" y="10843"/>
                </a:cubicBezTo>
                <a:cubicBezTo>
                  <a:pt x="19510" y="10283"/>
                  <a:pt x="19362" y="9524"/>
                  <a:pt x="19358" y="9157"/>
                </a:cubicBezTo>
                <a:cubicBezTo>
                  <a:pt x="19354" y="8789"/>
                  <a:pt x="19248" y="8199"/>
                  <a:pt x="19121" y="7846"/>
                </a:cubicBezTo>
                <a:cubicBezTo>
                  <a:pt x="18718" y="6725"/>
                  <a:pt x="18625" y="5842"/>
                  <a:pt x="18838" y="5470"/>
                </a:cubicBezTo>
                <a:lnTo>
                  <a:pt x="18838" y="5468"/>
                </a:lnTo>
                <a:lnTo>
                  <a:pt x="18833" y="5398"/>
                </a:lnTo>
                <a:cubicBezTo>
                  <a:pt x="18796" y="4805"/>
                  <a:pt x="18735" y="4237"/>
                  <a:pt x="18691" y="4097"/>
                </a:cubicBezTo>
                <a:cubicBezTo>
                  <a:pt x="18648" y="3960"/>
                  <a:pt x="18588" y="3748"/>
                  <a:pt x="18558" y="3626"/>
                </a:cubicBezTo>
                <a:cubicBezTo>
                  <a:pt x="18527" y="3504"/>
                  <a:pt x="18318" y="3081"/>
                  <a:pt x="18091" y="2685"/>
                </a:cubicBezTo>
                <a:cubicBezTo>
                  <a:pt x="17424" y="1520"/>
                  <a:pt x="16698" y="808"/>
                  <a:pt x="15669" y="305"/>
                </a:cubicBezTo>
                <a:cubicBezTo>
                  <a:pt x="15504" y="225"/>
                  <a:pt x="15302" y="144"/>
                  <a:pt x="15220" y="126"/>
                </a:cubicBezTo>
                <a:cubicBezTo>
                  <a:pt x="15138" y="109"/>
                  <a:pt x="15057" y="73"/>
                  <a:pt x="15042" y="46"/>
                </a:cubicBezTo>
                <a:cubicBezTo>
                  <a:pt x="15022" y="13"/>
                  <a:pt x="14749" y="-2"/>
                  <a:pt x="14475" y="0"/>
                </a:cubicBezTo>
                <a:close/>
              </a:path>
            </a:pathLst>
          </a:custGeom>
        </p:spPr>
      </p:pic>
      <p:pic>
        <p:nvPicPr>
          <p:cNvPr id="148" name="IMG_0946.jpeg" descr="IMG_0946.jpeg"/>
          <p:cNvPicPr>
            <a:picLocks noGrp="1" noChangeAspect="1"/>
          </p:cNvPicPr>
          <p:nvPr>
            <p:ph type="pic" idx="23"/>
          </p:nvPr>
        </p:nvPicPr>
        <p:blipFill>
          <a:blip r:embed="rId4">
            <a:extLst/>
          </a:blip>
          <a:srcRect r="7245" b="7527"/>
          <a:stretch>
            <a:fillRect/>
          </a:stretch>
        </p:blipFill>
        <p:spPr>
          <a:xfrm>
            <a:off x="811962" y="559288"/>
            <a:ext cx="12783742" cy="11151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36" y="0"/>
                </a:moveTo>
                <a:lnTo>
                  <a:pt x="11905" y="15"/>
                </a:lnTo>
                <a:cubicBezTo>
                  <a:pt x="8933" y="33"/>
                  <a:pt x="8872" y="36"/>
                  <a:pt x="8565" y="181"/>
                </a:cubicBezTo>
                <a:cubicBezTo>
                  <a:pt x="8392" y="263"/>
                  <a:pt x="8161" y="397"/>
                  <a:pt x="8051" y="481"/>
                </a:cubicBezTo>
                <a:cubicBezTo>
                  <a:pt x="7826" y="652"/>
                  <a:pt x="7277" y="1551"/>
                  <a:pt x="7277" y="1748"/>
                </a:cubicBezTo>
                <a:cubicBezTo>
                  <a:pt x="7277" y="1818"/>
                  <a:pt x="7185" y="1985"/>
                  <a:pt x="7072" y="2118"/>
                </a:cubicBezTo>
                <a:cubicBezTo>
                  <a:pt x="6936" y="2278"/>
                  <a:pt x="6837" y="2485"/>
                  <a:pt x="6779" y="2731"/>
                </a:cubicBezTo>
                <a:cubicBezTo>
                  <a:pt x="6659" y="3237"/>
                  <a:pt x="6633" y="3280"/>
                  <a:pt x="6352" y="3460"/>
                </a:cubicBezTo>
                <a:cubicBezTo>
                  <a:pt x="6180" y="3571"/>
                  <a:pt x="6072" y="3706"/>
                  <a:pt x="5984" y="3920"/>
                </a:cubicBezTo>
                <a:cubicBezTo>
                  <a:pt x="5864" y="4214"/>
                  <a:pt x="5863" y="4226"/>
                  <a:pt x="5968" y="4314"/>
                </a:cubicBezTo>
                <a:cubicBezTo>
                  <a:pt x="6028" y="4364"/>
                  <a:pt x="6136" y="4405"/>
                  <a:pt x="6208" y="4405"/>
                </a:cubicBezTo>
                <a:cubicBezTo>
                  <a:pt x="6280" y="4405"/>
                  <a:pt x="6354" y="4433"/>
                  <a:pt x="6372" y="4466"/>
                </a:cubicBezTo>
                <a:cubicBezTo>
                  <a:pt x="6417" y="4550"/>
                  <a:pt x="6117" y="5344"/>
                  <a:pt x="5984" y="5494"/>
                </a:cubicBezTo>
                <a:cubicBezTo>
                  <a:pt x="5879" y="5612"/>
                  <a:pt x="5880" y="5623"/>
                  <a:pt x="6007" y="5861"/>
                </a:cubicBezTo>
                <a:cubicBezTo>
                  <a:pt x="6079" y="5996"/>
                  <a:pt x="6173" y="6148"/>
                  <a:pt x="6215" y="6197"/>
                </a:cubicBezTo>
                <a:cubicBezTo>
                  <a:pt x="6306" y="6305"/>
                  <a:pt x="6271" y="6462"/>
                  <a:pt x="6067" y="6865"/>
                </a:cubicBezTo>
                <a:cubicBezTo>
                  <a:pt x="5926" y="7142"/>
                  <a:pt x="5923" y="7176"/>
                  <a:pt x="5988" y="7566"/>
                </a:cubicBezTo>
                <a:cubicBezTo>
                  <a:pt x="6026" y="7791"/>
                  <a:pt x="6070" y="8162"/>
                  <a:pt x="6084" y="8390"/>
                </a:cubicBezTo>
                <a:cubicBezTo>
                  <a:pt x="6099" y="8619"/>
                  <a:pt x="6148" y="8910"/>
                  <a:pt x="6194" y="9037"/>
                </a:cubicBezTo>
                <a:cubicBezTo>
                  <a:pt x="6274" y="9255"/>
                  <a:pt x="6264" y="9494"/>
                  <a:pt x="6171" y="9643"/>
                </a:cubicBezTo>
                <a:cubicBezTo>
                  <a:pt x="6148" y="9680"/>
                  <a:pt x="6112" y="9791"/>
                  <a:pt x="6092" y="9889"/>
                </a:cubicBezTo>
                <a:cubicBezTo>
                  <a:pt x="6061" y="10035"/>
                  <a:pt x="6098" y="10126"/>
                  <a:pt x="6287" y="10378"/>
                </a:cubicBezTo>
                <a:cubicBezTo>
                  <a:pt x="6552" y="10728"/>
                  <a:pt x="6562" y="10780"/>
                  <a:pt x="6404" y="11012"/>
                </a:cubicBezTo>
                <a:cubicBezTo>
                  <a:pt x="6249" y="11239"/>
                  <a:pt x="6259" y="11376"/>
                  <a:pt x="6458" y="11780"/>
                </a:cubicBezTo>
                <a:cubicBezTo>
                  <a:pt x="6551" y="11970"/>
                  <a:pt x="6656" y="12300"/>
                  <a:pt x="6690" y="12513"/>
                </a:cubicBezTo>
                <a:cubicBezTo>
                  <a:pt x="6750" y="12883"/>
                  <a:pt x="6982" y="13348"/>
                  <a:pt x="7107" y="13348"/>
                </a:cubicBezTo>
                <a:cubicBezTo>
                  <a:pt x="7139" y="13348"/>
                  <a:pt x="7220" y="13455"/>
                  <a:pt x="7288" y="13586"/>
                </a:cubicBezTo>
                <a:cubicBezTo>
                  <a:pt x="7381" y="13768"/>
                  <a:pt x="7439" y="13817"/>
                  <a:pt x="7529" y="13790"/>
                </a:cubicBezTo>
                <a:cubicBezTo>
                  <a:pt x="7603" y="13768"/>
                  <a:pt x="7709" y="13815"/>
                  <a:pt x="7816" y="13918"/>
                </a:cubicBezTo>
                <a:cubicBezTo>
                  <a:pt x="7909" y="14008"/>
                  <a:pt x="8048" y="14082"/>
                  <a:pt x="8126" y="14082"/>
                </a:cubicBezTo>
                <a:cubicBezTo>
                  <a:pt x="8319" y="14082"/>
                  <a:pt x="8303" y="14178"/>
                  <a:pt x="8066" y="14450"/>
                </a:cubicBezTo>
                <a:cubicBezTo>
                  <a:pt x="7955" y="14577"/>
                  <a:pt x="7763" y="14854"/>
                  <a:pt x="7637" y="15065"/>
                </a:cubicBezTo>
                <a:cubicBezTo>
                  <a:pt x="7512" y="15277"/>
                  <a:pt x="7242" y="15640"/>
                  <a:pt x="7038" y="15872"/>
                </a:cubicBezTo>
                <a:cubicBezTo>
                  <a:pt x="6723" y="16229"/>
                  <a:pt x="6518" y="16378"/>
                  <a:pt x="5705" y="16847"/>
                </a:cubicBezTo>
                <a:cubicBezTo>
                  <a:pt x="5177" y="17152"/>
                  <a:pt x="4574" y="17503"/>
                  <a:pt x="4366" y="17627"/>
                </a:cubicBezTo>
                <a:cubicBezTo>
                  <a:pt x="4158" y="17752"/>
                  <a:pt x="3687" y="17999"/>
                  <a:pt x="3319" y="18176"/>
                </a:cubicBezTo>
                <a:cubicBezTo>
                  <a:pt x="2950" y="18353"/>
                  <a:pt x="2492" y="18574"/>
                  <a:pt x="2299" y="18667"/>
                </a:cubicBezTo>
                <a:cubicBezTo>
                  <a:pt x="1807" y="18904"/>
                  <a:pt x="732" y="19528"/>
                  <a:pt x="335" y="19806"/>
                </a:cubicBezTo>
                <a:lnTo>
                  <a:pt x="0" y="20040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589" y="21504"/>
                  <a:pt x="21574" y="21390"/>
                  <a:pt x="21569" y="21322"/>
                </a:cubicBezTo>
                <a:cubicBezTo>
                  <a:pt x="21549" y="21066"/>
                  <a:pt x="21492" y="20585"/>
                  <a:pt x="21442" y="20255"/>
                </a:cubicBezTo>
                <a:cubicBezTo>
                  <a:pt x="21356" y="19678"/>
                  <a:pt x="21341" y="19642"/>
                  <a:pt x="21078" y="19354"/>
                </a:cubicBezTo>
                <a:cubicBezTo>
                  <a:pt x="20928" y="19189"/>
                  <a:pt x="20623" y="18950"/>
                  <a:pt x="20401" y="18823"/>
                </a:cubicBezTo>
                <a:cubicBezTo>
                  <a:pt x="20179" y="18696"/>
                  <a:pt x="19723" y="18413"/>
                  <a:pt x="19386" y="18195"/>
                </a:cubicBezTo>
                <a:cubicBezTo>
                  <a:pt x="18766" y="17792"/>
                  <a:pt x="17895" y="17338"/>
                  <a:pt x="16606" y="16746"/>
                </a:cubicBezTo>
                <a:cubicBezTo>
                  <a:pt x="15766" y="16360"/>
                  <a:pt x="15321" y="16039"/>
                  <a:pt x="15106" y="15668"/>
                </a:cubicBezTo>
                <a:cubicBezTo>
                  <a:pt x="15021" y="15520"/>
                  <a:pt x="14847" y="15270"/>
                  <a:pt x="14721" y="15114"/>
                </a:cubicBezTo>
                <a:lnTo>
                  <a:pt x="14493" y="14829"/>
                </a:lnTo>
                <a:lnTo>
                  <a:pt x="14509" y="14110"/>
                </a:lnTo>
                <a:cubicBezTo>
                  <a:pt x="14520" y="13609"/>
                  <a:pt x="14548" y="13383"/>
                  <a:pt x="14598" y="13364"/>
                </a:cubicBezTo>
                <a:cubicBezTo>
                  <a:pt x="14643" y="13347"/>
                  <a:pt x="14671" y="13398"/>
                  <a:pt x="14671" y="13495"/>
                </a:cubicBezTo>
                <a:cubicBezTo>
                  <a:pt x="14671" y="13583"/>
                  <a:pt x="14702" y="13691"/>
                  <a:pt x="14741" y="13735"/>
                </a:cubicBezTo>
                <a:cubicBezTo>
                  <a:pt x="14961" y="13987"/>
                  <a:pt x="15150" y="13644"/>
                  <a:pt x="15161" y="12974"/>
                </a:cubicBezTo>
                <a:lnTo>
                  <a:pt x="15169" y="12473"/>
                </a:lnTo>
                <a:lnTo>
                  <a:pt x="15401" y="12325"/>
                </a:lnTo>
                <a:cubicBezTo>
                  <a:pt x="15608" y="12192"/>
                  <a:pt x="15634" y="12146"/>
                  <a:pt x="15650" y="11887"/>
                </a:cubicBezTo>
                <a:cubicBezTo>
                  <a:pt x="15664" y="11661"/>
                  <a:pt x="15640" y="11562"/>
                  <a:pt x="15539" y="11440"/>
                </a:cubicBezTo>
                <a:cubicBezTo>
                  <a:pt x="15444" y="11324"/>
                  <a:pt x="15427" y="11260"/>
                  <a:pt x="15473" y="11197"/>
                </a:cubicBezTo>
                <a:cubicBezTo>
                  <a:pt x="15536" y="11110"/>
                  <a:pt x="15655" y="10760"/>
                  <a:pt x="15808" y="10211"/>
                </a:cubicBezTo>
                <a:cubicBezTo>
                  <a:pt x="15854" y="10046"/>
                  <a:pt x="15892" y="9759"/>
                  <a:pt x="15893" y="9573"/>
                </a:cubicBezTo>
                <a:cubicBezTo>
                  <a:pt x="15893" y="9187"/>
                  <a:pt x="16022" y="9001"/>
                  <a:pt x="16465" y="8746"/>
                </a:cubicBezTo>
                <a:cubicBezTo>
                  <a:pt x="16956" y="8465"/>
                  <a:pt x="17250" y="8008"/>
                  <a:pt x="16941" y="8008"/>
                </a:cubicBezTo>
                <a:cubicBezTo>
                  <a:pt x="16877" y="8008"/>
                  <a:pt x="16825" y="7967"/>
                  <a:pt x="16825" y="7915"/>
                </a:cubicBezTo>
                <a:cubicBezTo>
                  <a:pt x="16825" y="7813"/>
                  <a:pt x="16703" y="7742"/>
                  <a:pt x="16529" y="7742"/>
                </a:cubicBezTo>
                <a:cubicBezTo>
                  <a:pt x="16390" y="7742"/>
                  <a:pt x="16388" y="7621"/>
                  <a:pt x="16518" y="7201"/>
                </a:cubicBezTo>
                <a:lnTo>
                  <a:pt x="16620" y="6875"/>
                </a:lnTo>
                <a:lnTo>
                  <a:pt x="16464" y="6697"/>
                </a:lnTo>
                <a:lnTo>
                  <a:pt x="16309" y="6519"/>
                </a:lnTo>
                <a:lnTo>
                  <a:pt x="16553" y="6334"/>
                </a:lnTo>
                <a:cubicBezTo>
                  <a:pt x="16686" y="6232"/>
                  <a:pt x="16874" y="6056"/>
                  <a:pt x="16969" y="5942"/>
                </a:cubicBezTo>
                <a:cubicBezTo>
                  <a:pt x="17126" y="5754"/>
                  <a:pt x="17134" y="5722"/>
                  <a:pt x="17061" y="5587"/>
                </a:cubicBezTo>
                <a:cubicBezTo>
                  <a:pt x="17010" y="5494"/>
                  <a:pt x="16975" y="5202"/>
                  <a:pt x="16966" y="4797"/>
                </a:cubicBezTo>
                <a:cubicBezTo>
                  <a:pt x="16951" y="4123"/>
                  <a:pt x="16897" y="3925"/>
                  <a:pt x="16603" y="3482"/>
                </a:cubicBezTo>
                <a:cubicBezTo>
                  <a:pt x="16491" y="3314"/>
                  <a:pt x="16453" y="3170"/>
                  <a:pt x="16444" y="2882"/>
                </a:cubicBezTo>
                <a:cubicBezTo>
                  <a:pt x="16428" y="2394"/>
                  <a:pt x="16179" y="1759"/>
                  <a:pt x="15960" y="1648"/>
                </a:cubicBezTo>
                <a:cubicBezTo>
                  <a:pt x="15780" y="1557"/>
                  <a:pt x="15655" y="1380"/>
                  <a:pt x="15574" y="1102"/>
                </a:cubicBezTo>
                <a:cubicBezTo>
                  <a:pt x="15541" y="993"/>
                  <a:pt x="15431" y="843"/>
                  <a:pt x="15328" y="769"/>
                </a:cubicBezTo>
                <a:cubicBezTo>
                  <a:pt x="15202" y="678"/>
                  <a:pt x="15140" y="580"/>
                  <a:pt x="15138" y="467"/>
                </a:cubicBezTo>
                <a:cubicBezTo>
                  <a:pt x="15136" y="376"/>
                  <a:pt x="15088" y="232"/>
                  <a:pt x="15032" y="149"/>
                </a:cubicBezTo>
                <a:lnTo>
                  <a:pt x="14932" y="0"/>
                </a:lnTo>
                <a:lnTo>
                  <a:pt x="14536" y="0"/>
                </a:lnTo>
                <a:close/>
                <a:moveTo>
                  <a:pt x="7409" y="12825"/>
                </a:moveTo>
                <a:cubicBezTo>
                  <a:pt x="7430" y="12830"/>
                  <a:pt x="7433" y="12859"/>
                  <a:pt x="7417" y="12908"/>
                </a:cubicBezTo>
                <a:cubicBezTo>
                  <a:pt x="7397" y="12966"/>
                  <a:pt x="7356" y="13014"/>
                  <a:pt x="7325" y="13014"/>
                </a:cubicBezTo>
                <a:cubicBezTo>
                  <a:pt x="7248" y="13014"/>
                  <a:pt x="7296" y="12862"/>
                  <a:pt x="7383" y="12829"/>
                </a:cubicBezTo>
                <a:cubicBezTo>
                  <a:pt x="7394" y="12825"/>
                  <a:pt x="7402" y="12824"/>
                  <a:pt x="7409" y="12825"/>
                </a:cubicBezTo>
                <a:close/>
              </a:path>
            </a:pathLst>
          </a:custGeom>
        </p:spPr>
      </p:pic>
      <p:sp>
        <p:nvSpPr>
          <p:cNvPr id="149" name="Ekke Nõmm, Director"/>
          <p:cNvSpPr txBox="1"/>
          <p:nvPr/>
        </p:nvSpPr>
        <p:spPr>
          <a:xfrm>
            <a:off x="3403719" y="12221021"/>
            <a:ext cx="9778762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Ekke Nõmm, Director</a:t>
            </a:r>
          </a:p>
        </p:txBody>
      </p:sp>
      <p:sp>
        <p:nvSpPr>
          <p:cNvPr id="150" name="Jelena Vital, Project Manager"/>
          <p:cNvSpPr txBox="1"/>
          <p:nvPr/>
        </p:nvSpPr>
        <p:spPr>
          <a:xfrm>
            <a:off x="14404829" y="6400799"/>
            <a:ext cx="9129079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Jelena Vital, Project Manager</a:t>
            </a:r>
          </a:p>
        </p:txBody>
      </p:sp>
      <p:sp>
        <p:nvSpPr>
          <p:cNvPr id="151" name="Liis Lulla, Programme Manager"/>
          <p:cNvSpPr txBox="1"/>
          <p:nvPr/>
        </p:nvSpPr>
        <p:spPr>
          <a:xfrm>
            <a:off x="14200021" y="12497057"/>
            <a:ext cx="953869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Liis Lulla, Programme Manager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3" animBg="1" advAuto="0"/>
      <p:bldP spid="147" grpId="1" animBg="1" advAuto="0"/>
      <p:bldP spid="150" grpId="2" animBg="1" advAuto="0"/>
      <p:bldP spid="151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ules of Engage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F7B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et-EE" dirty="0" err="1"/>
              <a:t>Rules</a:t>
            </a:r>
            <a:r>
              <a:rPr lang="et-EE" dirty="0"/>
              <a:t> of </a:t>
            </a:r>
            <a:r>
              <a:rPr lang="et-EE" dirty="0" err="1"/>
              <a:t>Engagement</a:t>
            </a:r>
            <a:endParaRPr lang="et-EE" dirty="0"/>
          </a:p>
        </p:txBody>
      </p:sp>
      <p:sp>
        <p:nvSpPr>
          <p:cNvPr id="154" name="Be on time!…"/>
          <p:cNvSpPr txBox="1">
            <a:spLocks noGrp="1"/>
          </p:cNvSpPr>
          <p:nvPr>
            <p:ph type="body" idx="1"/>
          </p:nvPr>
        </p:nvSpPr>
        <p:spPr>
          <a:xfrm>
            <a:off x="427485" y="3149600"/>
            <a:ext cx="22267415" cy="929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4000" indent="-254000" defTabSz="330200">
              <a:spcBef>
                <a:spcPts val="2300"/>
              </a:spcBef>
              <a:defRPr sz="1920"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6600" dirty="0"/>
              <a:t>Be on time! </a:t>
            </a:r>
          </a:p>
          <a:p>
            <a:pPr marL="254000" indent="-254000" defTabSz="330200">
              <a:spcBef>
                <a:spcPts val="2300"/>
              </a:spcBef>
              <a:defRPr sz="1920"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6600" dirty="0"/>
              <a:t>Treat each other with respect!</a:t>
            </a:r>
          </a:p>
          <a:p>
            <a:pPr marL="254000" indent="-254000" defTabSz="330200">
              <a:spcBef>
                <a:spcPts val="2300"/>
              </a:spcBef>
              <a:defRPr sz="1920"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6600" dirty="0"/>
              <a:t>Dress code: lecture: smart casual, guests and visits: business</a:t>
            </a:r>
          </a:p>
          <a:p>
            <a:pPr marL="254000" indent="-254000" defTabSz="330200">
              <a:spcBef>
                <a:spcPts val="2300"/>
              </a:spcBef>
              <a:defRPr sz="1920"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6600" dirty="0"/>
              <a:t>Be active!</a:t>
            </a:r>
          </a:p>
          <a:p>
            <a:pPr marL="254000" indent="-254000" defTabSz="330200">
              <a:spcBef>
                <a:spcPts val="2300"/>
              </a:spcBef>
              <a:defRPr sz="1920"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6600" dirty="0"/>
              <a:t>When absent, let me know in advance</a:t>
            </a:r>
          </a:p>
          <a:p>
            <a:pPr marL="254000" indent="-254000" defTabSz="330200">
              <a:spcBef>
                <a:spcPts val="2300"/>
              </a:spcBef>
              <a:defRPr sz="1920"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6600" dirty="0"/>
              <a:t>Moodle is your friend :) Visit often </a:t>
            </a:r>
          </a:p>
          <a:p>
            <a:pPr marL="254000" indent="-254000" defTabSz="330200">
              <a:spcBef>
                <a:spcPts val="2300"/>
              </a:spcBef>
              <a:defRPr sz="1920"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6600" dirty="0"/>
              <a:t>Only failed results (F) can be mended</a:t>
            </a:r>
          </a:p>
          <a:p>
            <a:pPr marL="254000" indent="-254000" defTabSz="330200">
              <a:spcBef>
                <a:spcPts val="2300"/>
              </a:spcBef>
              <a:defRPr sz="1920"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6600" dirty="0"/>
              <a:t>Zoom is not a standard option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B8B6-24D5-4A6A-A713-06769021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86D37-9621-4BD2-AB20-635208CC0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54000" indent="-254000" defTabSz="330200">
              <a:spcBef>
                <a:spcPts val="2300"/>
              </a:spcBef>
              <a:defRPr sz="1920"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6600" dirty="0"/>
              <a:t>Stick to the deadline!</a:t>
            </a:r>
          </a:p>
          <a:p>
            <a:pPr marL="254000" indent="-254000" defTabSz="330200">
              <a:spcBef>
                <a:spcPts val="2300"/>
              </a:spcBef>
              <a:defRPr sz="1920"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6600" dirty="0"/>
              <a:t>Extra curriculum meetings compulsory!</a:t>
            </a:r>
          </a:p>
          <a:p>
            <a:pPr marL="254000" indent="-254000" defTabSz="330200">
              <a:spcBef>
                <a:spcPts val="2300"/>
              </a:spcBef>
              <a:defRPr sz="1920"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6600" dirty="0"/>
              <a:t>Visit and guest speakers</a:t>
            </a:r>
          </a:p>
          <a:p>
            <a:pPr marL="254000" indent="-254000" defTabSz="330200">
              <a:spcBef>
                <a:spcPts val="2300"/>
              </a:spcBef>
              <a:defRPr sz="1920"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6600" dirty="0"/>
              <a:t>No scrolling during the lectures!</a:t>
            </a:r>
          </a:p>
          <a:p>
            <a:pPr marL="254000" indent="-254000" defTabSz="330200">
              <a:spcBef>
                <a:spcPts val="2300"/>
              </a:spcBef>
              <a:defRPr sz="1920"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6600" dirty="0"/>
              <a:t>Library available</a:t>
            </a:r>
          </a:p>
          <a:p>
            <a:pPr marL="254000" indent="-254000" defTabSz="330200">
              <a:spcBef>
                <a:spcPts val="2300"/>
              </a:spcBef>
              <a:defRPr sz="1920"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6600" dirty="0"/>
              <a:t>Kitchen only for the staff</a:t>
            </a:r>
          </a:p>
          <a:p>
            <a:pPr marL="254000" indent="-254000" defTabSz="330200">
              <a:spcBef>
                <a:spcPts val="2300"/>
              </a:spcBef>
              <a:defRPr sz="1920"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6600" dirty="0"/>
              <a:t>Any issues, problems or questions, ask </a:t>
            </a:r>
            <a:r>
              <a:rPr lang="en-US" sz="6600" dirty="0" err="1"/>
              <a:t>Liis</a:t>
            </a:r>
            <a:r>
              <a:rPr lang="en-US" sz="6600" dirty="0"/>
              <a:t>, Monday-Friday on business hours :)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67647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nta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F7B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Contact</a:t>
            </a:r>
          </a:p>
        </p:txBody>
      </p:sp>
      <p:sp>
        <p:nvSpPr>
          <p:cNvPr id="157" name="ekke@edk.edu.e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u="sng">
                <a:hlinkClick r:id="rId2"/>
              </a:rPr>
              <a:t>ekke@edk.edu.ee</a:t>
            </a:r>
          </a:p>
          <a:p>
            <a:pPr>
              <a:defRPr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u="sng">
                <a:hlinkClick r:id="rId3"/>
              </a:rPr>
              <a:t>jelena.vital@edk.edu.ee</a:t>
            </a:r>
          </a:p>
          <a:p>
            <a:pPr>
              <a:defRPr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u="sng">
                <a:hlinkClick r:id="rId4"/>
              </a:rPr>
              <a:t>liis.lulla@edk.edu.ee</a:t>
            </a:r>
          </a:p>
          <a:p>
            <a:pPr>
              <a:defRPr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+372 5875 2246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Questions?"/>
          <p:cNvSpPr txBox="1">
            <a:spLocks noGrp="1"/>
          </p:cNvSpPr>
          <p:nvPr>
            <p:ph type="title"/>
          </p:nvPr>
        </p:nvSpPr>
        <p:spPr>
          <a:xfrm>
            <a:off x="1745230" y="4435592"/>
            <a:ext cx="20828001" cy="4648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F7B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Questions?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edk logo.jpeg" descr="edk log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7475" y="735715"/>
            <a:ext cx="24858950" cy="14028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159</Words>
  <Application>Microsoft Office PowerPoint</Application>
  <PresentationFormat>Custom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Avenir Book</vt:lpstr>
      <vt:lpstr>Avenir Heavy</vt:lpstr>
      <vt:lpstr>Helvetica Neue</vt:lpstr>
      <vt:lpstr>Helvetica Neue Light</vt:lpstr>
      <vt:lpstr>Helvetica Neue Medium</vt:lpstr>
      <vt:lpstr>White</vt:lpstr>
      <vt:lpstr>PowerPoint Presentation</vt:lpstr>
      <vt:lpstr>Welcome class of 2025/2026</vt:lpstr>
      <vt:lpstr>PowerPoint Presentation</vt:lpstr>
      <vt:lpstr>PowerPoint Presentation</vt:lpstr>
      <vt:lpstr>Rules of Engagement</vt:lpstr>
      <vt:lpstr>PowerPoint Presentation</vt:lpstr>
      <vt:lpstr>Contact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Lecturer</dc:creator>
  <cp:lastModifiedBy>Lecturer</cp:lastModifiedBy>
  <cp:revision>4</cp:revision>
  <dcterms:modified xsi:type="dcterms:W3CDTF">2025-10-14T13:40:51Z</dcterms:modified>
</cp:coreProperties>
</file>