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2.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3.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Lst>
  <p:notesMasterIdLst>
    <p:notesMasterId r:id="rId19"/>
  </p:notesMasterIdLst>
  <p:sldIdLst>
    <p:sldId id="256" r:id="rId3"/>
    <p:sldId id="342" r:id="rId4"/>
    <p:sldId id="340" r:id="rId5"/>
    <p:sldId id="341" r:id="rId6"/>
    <p:sldId id="262" r:id="rId7"/>
    <p:sldId id="315" r:id="rId8"/>
    <p:sldId id="338" r:id="rId9"/>
    <p:sldId id="336" r:id="rId10"/>
    <p:sldId id="337" r:id="rId11"/>
    <p:sldId id="268" r:id="rId12"/>
    <p:sldId id="269" r:id="rId13"/>
    <p:sldId id="270" r:id="rId14"/>
    <p:sldId id="324" r:id="rId15"/>
    <p:sldId id="273" r:id="rId16"/>
    <p:sldId id="323" r:id="rId17"/>
    <p:sldId id="339" r:id="rId18"/>
  </p:sldIdLst>
  <p:sldSz cx="12192000" cy="6858000"/>
  <p:notesSz cx="6858000" cy="91440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FIU EST CG Commander IVASK, Peeter OF-5" initials="NECCIPO" lastIdx="1" clrIdx="0">
    <p:extLst>
      <p:ext uri="{19B8F6BF-5375-455C-9EA6-DF929625EA0E}">
        <p15:presenceInfo xmlns:p15="http://schemas.microsoft.com/office/powerpoint/2012/main" userId="NFIU EST CG Commander IVASK, Peeter OF-5"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F29E3"/>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69" autoAdjust="0"/>
    <p:restoredTop sz="83837" autoAdjust="0"/>
  </p:normalViewPr>
  <p:slideViewPr>
    <p:cSldViewPr snapToGrid="0">
      <p:cViewPr varScale="1">
        <p:scale>
          <a:sx n="110" d="100"/>
          <a:sy n="110" d="100"/>
        </p:scale>
        <p:origin x="144" y="102"/>
      </p:cViewPr>
      <p:guideLst/>
    </p:cSldViewPr>
  </p:slideViewPr>
  <p:notesTextViewPr>
    <p:cViewPr>
      <p:scale>
        <a:sx n="3" d="2"/>
        <a:sy n="3" d="2"/>
      </p:scale>
      <p:origin x="0" y="0"/>
    </p:cViewPr>
  </p:notesTextViewPr>
  <p:sorterViewPr>
    <p:cViewPr>
      <p:scale>
        <a:sx n="100" d="100"/>
        <a:sy n="100" d="100"/>
      </p:scale>
      <p:origin x="0" y="-234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commentAuthors" Target="commentAuthor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5B3A4-F530-415A-9B48-31AEB3DA8BBA}" type="datetimeFigureOut">
              <a:rPr lang="en-US" smtClean="0"/>
              <a:t>11/7/2024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641B6B-D216-488E-AED9-8E56BB9114E6}" type="slidenum">
              <a:rPr lang="en-US" smtClean="0"/>
              <a:t>‹#›</a:t>
            </a:fld>
            <a:endParaRPr lang="en-US"/>
          </a:p>
        </p:txBody>
      </p:sp>
    </p:spTree>
    <p:extLst>
      <p:ext uri="{BB962C8B-B14F-4D97-AF65-F5344CB8AC3E}">
        <p14:creationId xmlns:p14="http://schemas.microsoft.com/office/powerpoint/2010/main" val="15264145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Subordinate Strategic Plans</a:t>
            </a:r>
            <a:endParaRPr lang="en-US" dirty="0"/>
          </a:p>
        </p:txBody>
      </p:sp>
      <p:sp>
        <p:nvSpPr>
          <p:cNvPr id="4" name="Slide Number Placeholder 3"/>
          <p:cNvSpPr>
            <a:spLocks noGrp="1"/>
          </p:cNvSpPr>
          <p:nvPr>
            <p:ph type="sldNum" sz="quarter" idx="10"/>
          </p:nvPr>
        </p:nvSpPr>
        <p:spPr/>
        <p:txBody>
          <a:bodyPr/>
          <a:lstStyle/>
          <a:p>
            <a:fld id="{86641B6B-D216-488E-AED9-8E56BB9114E6}" type="slidenum">
              <a:rPr lang="en-US" smtClean="0"/>
              <a:t>4</a:t>
            </a:fld>
            <a:endParaRPr lang="en-US"/>
          </a:p>
        </p:txBody>
      </p:sp>
    </p:spTree>
    <p:extLst>
      <p:ext uri="{BB962C8B-B14F-4D97-AF65-F5344CB8AC3E}">
        <p14:creationId xmlns:p14="http://schemas.microsoft.com/office/powerpoint/2010/main" val="359055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D78C2CB-92DE-CC40-B566-DF0687972C3D}" type="slidenum">
              <a:rPr lang="en-BE" smtClean="0"/>
              <a:t>7</a:t>
            </a:fld>
            <a:endParaRPr lang="en-BE"/>
          </a:p>
        </p:txBody>
      </p:sp>
    </p:spTree>
    <p:extLst>
      <p:ext uri="{BB962C8B-B14F-4D97-AF65-F5344CB8AC3E}">
        <p14:creationId xmlns:p14="http://schemas.microsoft.com/office/powerpoint/2010/main" val="3860674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smtClean="0">
              <a:solidFill>
                <a:schemeClr val="tx1"/>
              </a:solidFill>
              <a:effectLst/>
              <a:latin typeface="+mn-lt"/>
              <a:ea typeface="+mn-ea"/>
              <a:cs typeface="+mn-cs"/>
            </a:endParaRPr>
          </a:p>
          <a:p>
            <a:r>
              <a:rPr lang="en-US" dirty="0" smtClean="0"/>
              <a:t>Hyperlink to the Appropriate Slide</a:t>
            </a:r>
            <a:endParaRPr lang="en-US" dirty="0"/>
          </a:p>
        </p:txBody>
      </p:sp>
      <p:sp>
        <p:nvSpPr>
          <p:cNvPr id="4" name="Slide Number Placeholder 3"/>
          <p:cNvSpPr>
            <a:spLocks noGrp="1"/>
          </p:cNvSpPr>
          <p:nvPr>
            <p:ph type="sldNum" sz="quarter" idx="10"/>
          </p:nvPr>
        </p:nvSpPr>
        <p:spPr/>
        <p:txBody>
          <a:bodyPr/>
          <a:lstStyle/>
          <a:p>
            <a:fld id="{4D78C2CB-92DE-CC40-B566-DF0687972C3D}" type="slidenum">
              <a:rPr lang="en-BE" smtClean="0"/>
              <a:t>13</a:t>
            </a:fld>
            <a:endParaRPr lang="en-BE"/>
          </a:p>
        </p:txBody>
      </p:sp>
    </p:spTree>
    <p:extLst>
      <p:ext uri="{BB962C8B-B14F-4D97-AF65-F5344CB8AC3E}">
        <p14:creationId xmlns:p14="http://schemas.microsoft.com/office/powerpoint/2010/main" val="16647190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BD4A-E162-D519-B762-0BCF715335A0}"/>
              </a:ext>
            </a:extLst>
          </p:cNvPr>
          <p:cNvSpPr>
            <a:spLocks noGrp="1"/>
          </p:cNvSpPr>
          <p:nvPr>
            <p:ph type="ctrTitle"/>
          </p:nvPr>
        </p:nvSpPr>
        <p:spPr>
          <a:xfrm>
            <a:off x="1524000" y="1122363"/>
            <a:ext cx="9144000" cy="2387600"/>
          </a:xfrm>
        </p:spPr>
        <p:txBody>
          <a:bodyPr anchor="t">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6A52D342-C2D3-220C-7814-FF78F0628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611A534-2981-9B38-084C-70466562E288}"/>
              </a:ext>
            </a:extLst>
          </p:cNvPr>
          <p:cNvSpPr>
            <a:spLocks noGrp="1"/>
          </p:cNvSpPr>
          <p:nvPr>
            <p:ph type="dt" sz="half" idx="10"/>
          </p:nvPr>
        </p:nvSpPr>
        <p:spPr/>
        <p:txBody>
          <a:bodyPr/>
          <a:lstStyle/>
          <a:p>
            <a:fld id="{C32D6655-2CE3-4BB8-B514-4012A55CA747}" type="datetime1">
              <a:rPr lang="en-US" smtClean="0"/>
              <a:t>11/7/2024</a:t>
            </a:fld>
            <a:endParaRPr lang="en-US"/>
          </a:p>
        </p:txBody>
      </p:sp>
      <p:sp>
        <p:nvSpPr>
          <p:cNvPr id="5" name="Footer Placeholder 4">
            <a:extLst>
              <a:ext uri="{FF2B5EF4-FFF2-40B4-BE49-F238E27FC236}">
                <a16:creationId xmlns:a16="http://schemas.microsoft.com/office/drawing/2014/main" id="{0CFB1116-A749-72A2-BE6C-9FD386D39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FB611-3D39-4AC0-3F81-E190A8A527D9}"/>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23792648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9F87-61B4-00A0-D66F-DA2392EF0E6C}"/>
              </a:ext>
            </a:extLst>
          </p:cNvPr>
          <p:cNvSpPr>
            <a:spLocks noGrp="1"/>
          </p:cNvSpPr>
          <p:nvPr>
            <p:ph type="title"/>
          </p:nvPr>
        </p:nvSpPr>
        <p:spPr/>
        <p:txBody>
          <a:bodyPr/>
          <a:lstStyle>
            <a:lvl1pPr>
              <a:defRPr sz="3600"/>
            </a:lvl1pPr>
          </a:lstStyle>
          <a:p>
            <a:r>
              <a:rPr lang="en-US" dirty="0"/>
              <a:t>Click to edit Master title style</a:t>
            </a:r>
          </a:p>
        </p:txBody>
      </p:sp>
      <p:sp>
        <p:nvSpPr>
          <p:cNvPr id="3" name="Vertical Text Placeholder 2">
            <a:extLst>
              <a:ext uri="{FF2B5EF4-FFF2-40B4-BE49-F238E27FC236}">
                <a16:creationId xmlns:a16="http://schemas.microsoft.com/office/drawing/2014/main" id="{735101D8-46DA-CFD3-E916-B2C42E8CE6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CC99A-5033-80DE-3890-11303F15BC66}"/>
              </a:ext>
            </a:extLst>
          </p:cNvPr>
          <p:cNvSpPr>
            <a:spLocks noGrp="1"/>
          </p:cNvSpPr>
          <p:nvPr>
            <p:ph type="dt" sz="half" idx="10"/>
          </p:nvPr>
        </p:nvSpPr>
        <p:spPr/>
        <p:txBody>
          <a:bodyPr/>
          <a:lstStyle/>
          <a:p>
            <a:fld id="{FBF050B7-CEFC-445F-BB3C-A8C7704602E0}" type="datetime1">
              <a:rPr lang="en-US" smtClean="0"/>
              <a:t>11/7/2024</a:t>
            </a:fld>
            <a:endParaRPr lang="en-US"/>
          </a:p>
        </p:txBody>
      </p:sp>
      <p:sp>
        <p:nvSpPr>
          <p:cNvPr id="5" name="Footer Placeholder 4">
            <a:extLst>
              <a:ext uri="{FF2B5EF4-FFF2-40B4-BE49-F238E27FC236}">
                <a16:creationId xmlns:a16="http://schemas.microsoft.com/office/drawing/2014/main" id="{9AF05487-8884-6BB3-7FA0-4672EF123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2F6FF-1BD7-4A0F-A364-77DC426A37D0}"/>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9969822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7D1F4A-0CE4-1B6A-236A-5ADD000491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F0E0B6-BEBF-0A78-5620-49A541174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59F3A-EF18-4227-695E-7BDABE59C14F}"/>
              </a:ext>
            </a:extLst>
          </p:cNvPr>
          <p:cNvSpPr>
            <a:spLocks noGrp="1"/>
          </p:cNvSpPr>
          <p:nvPr>
            <p:ph type="dt" sz="half" idx="10"/>
          </p:nvPr>
        </p:nvSpPr>
        <p:spPr/>
        <p:txBody>
          <a:bodyPr/>
          <a:lstStyle/>
          <a:p>
            <a:fld id="{17D33DCB-998A-4681-89FA-BA4C53DC34B9}" type="datetime1">
              <a:rPr lang="en-US" smtClean="0"/>
              <a:t>11/7/2024</a:t>
            </a:fld>
            <a:endParaRPr lang="en-US"/>
          </a:p>
        </p:txBody>
      </p:sp>
      <p:sp>
        <p:nvSpPr>
          <p:cNvPr id="5" name="Footer Placeholder 4">
            <a:extLst>
              <a:ext uri="{FF2B5EF4-FFF2-40B4-BE49-F238E27FC236}">
                <a16:creationId xmlns:a16="http://schemas.microsoft.com/office/drawing/2014/main" id="{65A4A113-F9D0-C2E8-F418-138AFAE8E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78D78-EE1B-0803-4AEB-02D47F25AEFC}"/>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463049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09BD4A-E162-D519-B762-0BCF715335A0}"/>
              </a:ext>
            </a:extLst>
          </p:cNvPr>
          <p:cNvSpPr>
            <a:spLocks noGrp="1"/>
          </p:cNvSpPr>
          <p:nvPr>
            <p:ph type="ctrTitle"/>
          </p:nvPr>
        </p:nvSpPr>
        <p:spPr>
          <a:xfrm>
            <a:off x="1524000" y="1122363"/>
            <a:ext cx="9144000" cy="2387600"/>
          </a:xfrm>
        </p:spPr>
        <p:txBody>
          <a:bodyPr anchor="t">
            <a:normAutofit/>
          </a:bodyPr>
          <a:lstStyle>
            <a:lvl1pPr algn="ctr">
              <a:defRPr sz="4800"/>
            </a:lvl1pPr>
          </a:lstStyle>
          <a:p>
            <a:r>
              <a:rPr lang="en-US" dirty="0"/>
              <a:t>Click to edit Master title style</a:t>
            </a:r>
          </a:p>
        </p:txBody>
      </p:sp>
      <p:sp>
        <p:nvSpPr>
          <p:cNvPr id="3" name="Subtitle 2">
            <a:extLst>
              <a:ext uri="{FF2B5EF4-FFF2-40B4-BE49-F238E27FC236}">
                <a16:creationId xmlns:a16="http://schemas.microsoft.com/office/drawing/2014/main" id="{6A52D342-C2D3-220C-7814-FF78F0628E0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5611A534-2981-9B38-084C-70466562E288}"/>
              </a:ext>
            </a:extLst>
          </p:cNvPr>
          <p:cNvSpPr>
            <a:spLocks noGrp="1"/>
          </p:cNvSpPr>
          <p:nvPr>
            <p:ph type="dt" sz="half" idx="10"/>
          </p:nvPr>
        </p:nvSpPr>
        <p:spPr/>
        <p:txBody>
          <a:bodyPr/>
          <a:lstStyle/>
          <a:p>
            <a:fld id="{C32D6655-2CE3-4BB8-B514-4012A55CA747}" type="datetime1">
              <a:rPr lang="en-US" smtClean="0"/>
              <a:t>11/7/2024</a:t>
            </a:fld>
            <a:endParaRPr lang="en-US"/>
          </a:p>
        </p:txBody>
      </p:sp>
      <p:sp>
        <p:nvSpPr>
          <p:cNvPr id="5" name="Footer Placeholder 4">
            <a:extLst>
              <a:ext uri="{FF2B5EF4-FFF2-40B4-BE49-F238E27FC236}">
                <a16:creationId xmlns:a16="http://schemas.microsoft.com/office/drawing/2014/main" id="{0CFB1116-A749-72A2-BE6C-9FD386D398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7FB611-3D39-4AC0-3F81-E190A8A527D9}"/>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1994171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43AB-8AFF-EC88-C23B-CD572D9406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BC18B64-B921-FD35-C20E-2D3C4528AA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8E27FD2-3DB8-779E-DA32-79026A5D3429}"/>
              </a:ext>
            </a:extLst>
          </p:cNvPr>
          <p:cNvSpPr>
            <a:spLocks noGrp="1"/>
          </p:cNvSpPr>
          <p:nvPr>
            <p:ph type="dt" sz="half" idx="10"/>
          </p:nvPr>
        </p:nvSpPr>
        <p:spPr/>
        <p:txBody>
          <a:bodyPr/>
          <a:lstStyle/>
          <a:p>
            <a:fld id="{4D42C32E-6A7B-4DF7-A5B5-B907273B159A}" type="datetime1">
              <a:rPr lang="en-US" smtClean="0"/>
              <a:t>11/7/2024</a:t>
            </a:fld>
            <a:endParaRPr lang="en-US"/>
          </a:p>
        </p:txBody>
      </p:sp>
      <p:sp>
        <p:nvSpPr>
          <p:cNvPr id="5" name="Footer Placeholder 4">
            <a:extLst>
              <a:ext uri="{FF2B5EF4-FFF2-40B4-BE49-F238E27FC236}">
                <a16:creationId xmlns:a16="http://schemas.microsoft.com/office/drawing/2014/main" id="{386BEF18-3B8C-B394-203C-BD307C3DEFD5}"/>
              </a:ext>
            </a:extLst>
          </p:cNvPr>
          <p:cNvSpPr>
            <a:spLocks noGrp="1"/>
          </p:cNvSpPr>
          <p:nvPr>
            <p:ph type="ftr" sz="quarter" idx="11"/>
          </p:nvPr>
        </p:nvSpPr>
        <p:spPr/>
        <p:txBody>
          <a:bodyPr/>
          <a:lstStyle/>
          <a:p>
            <a:r>
              <a:rPr lang="en-US" dirty="0"/>
              <a:t>NATO UNCLASSIFIED</a:t>
            </a:r>
          </a:p>
          <a:p>
            <a:r>
              <a:rPr lang="en-US" dirty="0"/>
              <a:t>Releasable to Sweden</a:t>
            </a:r>
          </a:p>
        </p:txBody>
      </p:sp>
      <p:sp>
        <p:nvSpPr>
          <p:cNvPr id="6" name="Slide Number Placeholder 5">
            <a:extLst>
              <a:ext uri="{FF2B5EF4-FFF2-40B4-BE49-F238E27FC236}">
                <a16:creationId xmlns:a16="http://schemas.microsoft.com/office/drawing/2014/main" id="{359F56AB-08BC-3E83-2422-48FA19122FFA}"/>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1393210597"/>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2BE9-A06B-9957-AB3F-895A0CA01441}"/>
              </a:ext>
            </a:extLst>
          </p:cNvPr>
          <p:cNvSpPr>
            <a:spLocks noGrp="1"/>
          </p:cNvSpPr>
          <p:nvPr>
            <p:ph type="title"/>
          </p:nvPr>
        </p:nvSpPr>
        <p:spPr>
          <a:xfrm>
            <a:off x="831850" y="1709738"/>
            <a:ext cx="10515600" cy="2852737"/>
          </a:xfrm>
        </p:spPr>
        <p:txBody>
          <a:bodyPr anchor="t"/>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4878A4FB-9F6D-F402-C7F1-33029272C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63935C-BF15-8AED-88D6-98729FED72A0}"/>
              </a:ext>
            </a:extLst>
          </p:cNvPr>
          <p:cNvSpPr>
            <a:spLocks noGrp="1"/>
          </p:cNvSpPr>
          <p:nvPr>
            <p:ph type="dt" sz="half" idx="10"/>
          </p:nvPr>
        </p:nvSpPr>
        <p:spPr/>
        <p:txBody>
          <a:bodyPr/>
          <a:lstStyle/>
          <a:p>
            <a:fld id="{34DB3AFD-A154-4445-ABB5-82CB75E1D008}" type="datetime1">
              <a:rPr lang="en-US" smtClean="0"/>
              <a:t>11/7/2024</a:t>
            </a:fld>
            <a:endParaRPr lang="en-US"/>
          </a:p>
        </p:txBody>
      </p:sp>
      <p:sp>
        <p:nvSpPr>
          <p:cNvPr id="5" name="Footer Placeholder 4">
            <a:extLst>
              <a:ext uri="{FF2B5EF4-FFF2-40B4-BE49-F238E27FC236}">
                <a16:creationId xmlns:a16="http://schemas.microsoft.com/office/drawing/2014/main" id="{8AD7EB29-90F5-003E-20E0-494EDAAA4919}"/>
              </a:ext>
            </a:extLst>
          </p:cNvPr>
          <p:cNvSpPr>
            <a:spLocks noGrp="1"/>
          </p:cNvSpPr>
          <p:nvPr>
            <p:ph type="ftr" sz="quarter" idx="11"/>
          </p:nvPr>
        </p:nvSpPr>
        <p:spPr/>
        <p:txBody>
          <a:bodyPr/>
          <a:lstStyle/>
          <a:p>
            <a:r>
              <a:rPr lang="en-US" dirty="0"/>
              <a:t>NATO UNCLASSIFIED</a:t>
            </a:r>
          </a:p>
          <a:p>
            <a:r>
              <a:rPr lang="en-US" dirty="0"/>
              <a:t>Releasable to Sweden</a:t>
            </a:r>
          </a:p>
        </p:txBody>
      </p:sp>
      <p:sp>
        <p:nvSpPr>
          <p:cNvPr id="6" name="Slide Number Placeholder 5">
            <a:extLst>
              <a:ext uri="{FF2B5EF4-FFF2-40B4-BE49-F238E27FC236}">
                <a16:creationId xmlns:a16="http://schemas.microsoft.com/office/drawing/2014/main" id="{A6C9098F-FDF3-5411-F4DD-6758E5559DA0}"/>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74084504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2190-542D-D736-47DC-8F4C430FC7FD}"/>
              </a:ext>
            </a:extLst>
          </p:cNvPr>
          <p:cNvSpPr>
            <a:spLocks noGrp="1"/>
          </p:cNvSpPr>
          <p:nvPr>
            <p:ph type="title"/>
          </p:nvPr>
        </p:nvSpPr>
        <p:spPr/>
        <p:txBody>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197D5A4-FBAC-D624-D521-44DC6D64055F}"/>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6FDB40E-893B-D106-7ECD-48AD939CFFD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F3003C-06A4-9463-CF76-BAF8C7DCAABB}"/>
              </a:ext>
            </a:extLst>
          </p:cNvPr>
          <p:cNvSpPr>
            <a:spLocks noGrp="1"/>
          </p:cNvSpPr>
          <p:nvPr>
            <p:ph type="dt" sz="half" idx="10"/>
          </p:nvPr>
        </p:nvSpPr>
        <p:spPr/>
        <p:txBody>
          <a:bodyPr/>
          <a:lstStyle/>
          <a:p>
            <a:fld id="{18D748D6-09BC-4201-B21B-42C9386F9388}" type="datetime1">
              <a:rPr lang="en-US" smtClean="0"/>
              <a:t>11/7/2024</a:t>
            </a:fld>
            <a:endParaRPr lang="en-US"/>
          </a:p>
        </p:txBody>
      </p:sp>
      <p:sp>
        <p:nvSpPr>
          <p:cNvPr id="6" name="Footer Placeholder 5">
            <a:extLst>
              <a:ext uri="{FF2B5EF4-FFF2-40B4-BE49-F238E27FC236}">
                <a16:creationId xmlns:a16="http://schemas.microsoft.com/office/drawing/2014/main" id="{1F8079BB-CE49-7F14-0CA0-7DCDA87ED802}"/>
              </a:ext>
            </a:extLst>
          </p:cNvPr>
          <p:cNvSpPr>
            <a:spLocks noGrp="1"/>
          </p:cNvSpPr>
          <p:nvPr>
            <p:ph type="ftr" sz="quarter" idx="11"/>
          </p:nvPr>
        </p:nvSpPr>
        <p:spPr/>
        <p:txBody>
          <a:bodyPr/>
          <a:lstStyle/>
          <a:p>
            <a:r>
              <a:rPr lang="en-US" dirty="0"/>
              <a:t>NATO UNCLASSIFIED</a:t>
            </a:r>
          </a:p>
          <a:p>
            <a:r>
              <a:rPr lang="en-US" dirty="0"/>
              <a:t>Releasable to Sweden</a:t>
            </a:r>
          </a:p>
        </p:txBody>
      </p:sp>
      <p:sp>
        <p:nvSpPr>
          <p:cNvPr id="7" name="Slide Number Placeholder 6">
            <a:extLst>
              <a:ext uri="{FF2B5EF4-FFF2-40B4-BE49-F238E27FC236}">
                <a16:creationId xmlns:a16="http://schemas.microsoft.com/office/drawing/2014/main" id="{DA23D761-FA4F-2055-1494-39AAA9998AA4}"/>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38606918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83697E-CF95-595E-9D5E-27020CBE0669}"/>
              </a:ext>
            </a:extLst>
          </p:cNvPr>
          <p:cNvSpPr>
            <a:spLocks noGrp="1"/>
          </p:cNvSpPr>
          <p:nvPr>
            <p:ph type="body" idx="1"/>
          </p:nvPr>
        </p:nvSpPr>
        <p:spPr>
          <a:xfrm>
            <a:off x="839788" y="160165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7A0830-1464-F627-F4E4-9F27E731080E}"/>
              </a:ext>
            </a:extLst>
          </p:cNvPr>
          <p:cNvSpPr>
            <a:spLocks noGrp="1"/>
          </p:cNvSpPr>
          <p:nvPr>
            <p:ph sz="half" idx="2"/>
          </p:nvPr>
        </p:nvSpPr>
        <p:spPr>
          <a:xfrm>
            <a:off x="839788" y="2425563"/>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25E7E1B-761F-0C02-BEF7-48EA748923D6}"/>
              </a:ext>
            </a:extLst>
          </p:cNvPr>
          <p:cNvSpPr>
            <a:spLocks noGrp="1"/>
          </p:cNvSpPr>
          <p:nvPr>
            <p:ph type="body" sz="quarter" idx="3"/>
          </p:nvPr>
        </p:nvSpPr>
        <p:spPr>
          <a:xfrm>
            <a:off x="6172200" y="16016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8271AED-F569-705D-ADEE-E59A4362B081}"/>
              </a:ext>
            </a:extLst>
          </p:cNvPr>
          <p:cNvSpPr>
            <a:spLocks noGrp="1"/>
          </p:cNvSpPr>
          <p:nvPr>
            <p:ph sz="quarter" idx="4"/>
          </p:nvPr>
        </p:nvSpPr>
        <p:spPr>
          <a:xfrm>
            <a:off x="6172200" y="2425563"/>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7A0C628-3A28-B930-B3EA-95E4F50C4653}"/>
              </a:ext>
            </a:extLst>
          </p:cNvPr>
          <p:cNvSpPr>
            <a:spLocks noGrp="1"/>
          </p:cNvSpPr>
          <p:nvPr>
            <p:ph type="dt" sz="half" idx="10"/>
          </p:nvPr>
        </p:nvSpPr>
        <p:spPr/>
        <p:txBody>
          <a:bodyPr/>
          <a:lstStyle/>
          <a:p>
            <a:fld id="{1E5BCD95-5AE2-48A9-9487-4BB1FB838D00}" type="datetime1">
              <a:rPr lang="en-US" smtClean="0"/>
              <a:t>11/7/2024</a:t>
            </a:fld>
            <a:endParaRPr lang="en-US"/>
          </a:p>
        </p:txBody>
      </p:sp>
      <p:sp>
        <p:nvSpPr>
          <p:cNvPr id="8" name="Footer Placeholder 7">
            <a:extLst>
              <a:ext uri="{FF2B5EF4-FFF2-40B4-BE49-F238E27FC236}">
                <a16:creationId xmlns:a16="http://schemas.microsoft.com/office/drawing/2014/main" id="{F00CDADF-571E-78E7-E934-4CB45A560912}"/>
              </a:ext>
            </a:extLst>
          </p:cNvPr>
          <p:cNvSpPr>
            <a:spLocks noGrp="1"/>
          </p:cNvSpPr>
          <p:nvPr>
            <p:ph type="ftr" sz="quarter" idx="11"/>
          </p:nvPr>
        </p:nvSpPr>
        <p:spPr/>
        <p:txBody>
          <a:bodyPr/>
          <a:lstStyle/>
          <a:p>
            <a:r>
              <a:rPr lang="en-US" dirty="0"/>
              <a:t>NATO UNCLASSIFIED</a:t>
            </a:r>
          </a:p>
          <a:p>
            <a:r>
              <a:rPr lang="en-US" dirty="0"/>
              <a:t>Releasable to Sweden</a:t>
            </a:r>
          </a:p>
        </p:txBody>
      </p:sp>
      <p:sp>
        <p:nvSpPr>
          <p:cNvPr id="9" name="Slide Number Placeholder 8">
            <a:extLst>
              <a:ext uri="{FF2B5EF4-FFF2-40B4-BE49-F238E27FC236}">
                <a16:creationId xmlns:a16="http://schemas.microsoft.com/office/drawing/2014/main" id="{67C9A98D-1E88-CD9C-9569-9C483AF22504}"/>
              </a:ext>
            </a:extLst>
          </p:cNvPr>
          <p:cNvSpPr>
            <a:spLocks noGrp="1"/>
          </p:cNvSpPr>
          <p:nvPr>
            <p:ph type="sldNum" sz="quarter" idx="12"/>
          </p:nvPr>
        </p:nvSpPr>
        <p:spPr/>
        <p:txBody>
          <a:bodyPr/>
          <a:lstStyle/>
          <a:p>
            <a:fld id="{01F9455D-1D58-459F-9E74-05112F7E676F}" type="slidenum">
              <a:rPr lang="en-US" smtClean="0"/>
              <a:t>‹#›</a:t>
            </a:fld>
            <a:endParaRPr lang="en-US"/>
          </a:p>
        </p:txBody>
      </p:sp>
      <p:sp>
        <p:nvSpPr>
          <p:cNvPr id="10" name="Title 1">
            <a:extLst>
              <a:ext uri="{FF2B5EF4-FFF2-40B4-BE49-F238E27FC236}">
                <a16:creationId xmlns:a16="http://schemas.microsoft.com/office/drawing/2014/main" id="{97ABAAB7-29AC-D957-0DEA-767923EBF521}"/>
              </a:ext>
            </a:extLst>
          </p:cNvPr>
          <p:cNvSpPr>
            <a:spLocks noGrp="1"/>
          </p:cNvSpPr>
          <p:nvPr>
            <p:ph type="title"/>
          </p:nvPr>
        </p:nvSpPr>
        <p:spPr>
          <a:xfrm>
            <a:off x="1961689" y="136525"/>
            <a:ext cx="9170505" cy="877266"/>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381546508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ACF9-7399-9397-4054-9F8A1DD9C299}"/>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AD5F2B5D-52FD-51F2-E370-F3AD980DC3D7}"/>
              </a:ext>
            </a:extLst>
          </p:cNvPr>
          <p:cNvSpPr>
            <a:spLocks noGrp="1"/>
          </p:cNvSpPr>
          <p:nvPr>
            <p:ph type="dt" sz="half" idx="10"/>
          </p:nvPr>
        </p:nvSpPr>
        <p:spPr/>
        <p:txBody>
          <a:bodyPr/>
          <a:lstStyle/>
          <a:p>
            <a:fld id="{1C0F572A-7AA0-45AB-9CC0-675982CFAC0A}" type="datetime1">
              <a:rPr lang="en-US" smtClean="0"/>
              <a:t>11/7/2024</a:t>
            </a:fld>
            <a:endParaRPr lang="en-US"/>
          </a:p>
        </p:txBody>
      </p:sp>
      <p:sp>
        <p:nvSpPr>
          <p:cNvPr id="4" name="Footer Placeholder 3">
            <a:extLst>
              <a:ext uri="{FF2B5EF4-FFF2-40B4-BE49-F238E27FC236}">
                <a16:creationId xmlns:a16="http://schemas.microsoft.com/office/drawing/2014/main" id="{1A0B741C-D59D-1279-BC70-A392EF6DB4B9}"/>
              </a:ext>
            </a:extLst>
          </p:cNvPr>
          <p:cNvSpPr>
            <a:spLocks noGrp="1"/>
          </p:cNvSpPr>
          <p:nvPr>
            <p:ph type="ftr" sz="quarter" idx="11"/>
          </p:nvPr>
        </p:nvSpPr>
        <p:spPr/>
        <p:txBody>
          <a:bodyPr/>
          <a:lstStyle/>
          <a:p>
            <a:r>
              <a:rPr lang="en-US" dirty="0"/>
              <a:t>NATO UNCLASSIFIED</a:t>
            </a:r>
          </a:p>
          <a:p>
            <a:r>
              <a:rPr lang="en-US" dirty="0"/>
              <a:t>Releasable to Sweden</a:t>
            </a:r>
          </a:p>
        </p:txBody>
      </p:sp>
      <p:sp>
        <p:nvSpPr>
          <p:cNvPr id="5" name="Slide Number Placeholder 4">
            <a:extLst>
              <a:ext uri="{FF2B5EF4-FFF2-40B4-BE49-F238E27FC236}">
                <a16:creationId xmlns:a16="http://schemas.microsoft.com/office/drawing/2014/main" id="{F0DD905A-AE28-F112-56B6-4DD1F412BF0F}"/>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229094591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05993-AA1D-AC2A-CC74-AE2741E069B3}"/>
              </a:ext>
            </a:extLst>
          </p:cNvPr>
          <p:cNvSpPr>
            <a:spLocks noGrp="1"/>
          </p:cNvSpPr>
          <p:nvPr>
            <p:ph type="dt" sz="half" idx="10"/>
          </p:nvPr>
        </p:nvSpPr>
        <p:spPr/>
        <p:txBody>
          <a:bodyPr/>
          <a:lstStyle/>
          <a:p>
            <a:fld id="{3FB8D6D9-53E7-4A67-9B28-811C05FBC37E}" type="datetime1">
              <a:rPr lang="en-US" smtClean="0"/>
              <a:t>11/7/2024</a:t>
            </a:fld>
            <a:endParaRPr lang="en-US"/>
          </a:p>
        </p:txBody>
      </p:sp>
      <p:sp>
        <p:nvSpPr>
          <p:cNvPr id="3" name="Footer Placeholder 2">
            <a:extLst>
              <a:ext uri="{FF2B5EF4-FFF2-40B4-BE49-F238E27FC236}">
                <a16:creationId xmlns:a16="http://schemas.microsoft.com/office/drawing/2014/main" id="{0B24B583-AEA8-2886-C894-6107D97EFE46}"/>
              </a:ext>
            </a:extLst>
          </p:cNvPr>
          <p:cNvSpPr>
            <a:spLocks noGrp="1"/>
          </p:cNvSpPr>
          <p:nvPr>
            <p:ph type="ftr" sz="quarter" idx="11"/>
          </p:nvPr>
        </p:nvSpPr>
        <p:spPr/>
        <p:txBody>
          <a:bodyPr/>
          <a:lstStyle/>
          <a:p>
            <a:r>
              <a:rPr lang="en-US" dirty="0"/>
              <a:t>NATO UNCLASSIFIED</a:t>
            </a:r>
          </a:p>
          <a:p>
            <a:r>
              <a:rPr lang="en-US" dirty="0"/>
              <a:t>Releasable to Sweden</a:t>
            </a:r>
          </a:p>
        </p:txBody>
      </p:sp>
      <p:sp>
        <p:nvSpPr>
          <p:cNvPr id="4" name="Slide Number Placeholder 3">
            <a:extLst>
              <a:ext uri="{FF2B5EF4-FFF2-40B4-BE49-F238E27FC236}">
                <a16:creationId xmlns:a16="http://schemas.microsoft.com/office/drawing/2014/main" id="{249E39B3-4746-340A-1EFB-B737E564F9FC}"/>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12432171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BE86-A3B4-0454-6E34-7DF7BB972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652F3B-BF6A-1E97-BE39-81745EFF4D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D9BBF6-6112-E9ED-2FB8-29E3A90E3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99F86-666F-B082-BB41-623408893982}"/>
              </a:ext>
            </a:extLst>
          </p:cNvPr>
          <p:cNvSpPr>
            <a:spLocks noGrp="1"/>
          </p:cNvSpPr>
          <p:nvPr>
            <p:ph type="dt" sz="half" idx="10"/>
          </p:nvPr>
        </p:nvSpPr>
        <p:spPr/>
        <p:txBody>
          <a:bodyPr/>
          <a:lstStyle/>
          <a:p>
            <a:fld id="{B282921A-ACB6-4B45-9796-7DDAEF328FF3}" type="datetime1">
              <a:rPr lang="en-US" smtClean="0"/>
              <a:t>11/7/2024</a:t>
            </a:fld>
            <a:endParaRPr lang="en-US"/>
          </a:p>
        </p:txBody>
      </p:sp>
      <p:sp>
        <p:nvSpPr>
          <p:cNvPr id="6" name="Footer Placeholder 5">
            <a:extLst>
              <a:ext uri="{FF2B5EF4-FFF2-40B4-BE49-F238E27FC236}">
                <a16:creationId xmlns:a16="http://schemas.microsoft.com/office/drawing/2014/main" id="{32831ED2-25AA-8961-C53C-2E6DAA175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D729C-8EAB-D513-4EA5-CF62BEB75C6F}"/>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238347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CC43AB-8AFF-EC88-C23B-CD572D940652}"/>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0BC18B64-B921-FD35-C20E-2D3C4528AA74}"/>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08E27FD2-3DB8-779E-DA32-79026A5D3429}"/>
              </a:ext>
            </a:extLst>
          </p:cNvPr>
          <p:cNvSpPr>
            <a:spLocks noGrp="1"/>
          </p:cNvSpPr>
          <p:nvPr>
            <p:ph type="dt" sz="half" idx="10"/>
          </p:nvPr>
        </p:nvSpPr>
        <p:spPr/>
        <p:txBody>
          <a:bodyPr/>
          <a:lstStyle/>
          <a:p>
            <a:fld id="{4D42C32E-6A7B-4DF7-A5B5-B907273B159A}" type="datetime1">
              <a:rPr lang="en-US" smtClean="0"/>
              <a:t>11/7/2024</a:t>
            </a:fld>
            <a:endParaRPr lang="en-US"/>
          </a:p>
        </p:txBody>
      </p:sp>
      <p:sp>
        <p:nvSpPr>
          <p:cNvPr id="5" name="Footer Placeholder 4">
            <a:extLst>
              <a:ext uri="{FF2B5EF4-FFF2-40B4-BE49-F238E27FC236}">
                <a16:creationId xmlns:a16="http://schemas.microsoft.com/office/drawing/2014/main" id="{386BEF18-3B8C-B394-203C-BD307C3DEFD5}"/>
              </a:ext>
            </a:extLst>
          </p:cNvPr>
          <p:cNvSpPr>
            <a:spLocks noGrp="1"/>
          </p:cNvSpPr>
          <p:nvPr>
            <p:ph type="ftr" sz="quarter" idx="11"/>
          </p:nvPr>
        </p:nvSpPr>
        <p:spPr/>
        <p:txBody>
          <a:bodyPr/>
          <a:lstStyle/>
          <a:p>
            <a:r>
              <a:rPr lang="en-US" dirty="0"/>
              <a:t>NATO UNCLASSIFIED</a:t>
            </a:r>
          </a:p>
          <a:p>
            <a:r>
              <a:rPr lang="en-US" dirty="0"/>
              <a:t>Releasable to Sweden</a:t>
            </a:r>
          </a:p>
        </p:txBody>
      </p:sp>
      <p:sp>
        <p:nvSpPr>
          <p:cNvPr id="6" name="Slide Number Placeholder 5">
            <a:extLst>
              <a:ext uri="{FF2B5EF4-FFF2-40B4-BE49-F238E27FC236}">
                <a16:creationId xmlns:a16="http://schemas.microsoft.com/office/drawing/2014/main" id="{359F56AB-08BC-3E83-2422-48FA19122FFA}"/>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20054157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6683-5B6F-18BA-87BA-E1BAA6575F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D0302B-DF52-637D-4315-1934C6279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76C598-B86A-0AF9-19F4-649704ADA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9933E-AB51-978B-99B6-3066E9C2CEC2}"/>
              </a:ext>
            </a:extLst>
          </p:cNvPr>
          <p:cNvSpPr>
            <a:spLocks noGrp="1"/>
          </p:cNvSpPr>
          <p:nvPr>
            <p:ph type="dt" sz="half" idx="10"/>
          </p:nvPr>
        </p:nvSpPr>
        <p:spPr/>
        <p:txBody>
          <a:bodyPr/>
          <a:lstStyle/>
          <a:p>
            <a:fld id="{D0980011-EE16-49E1-8E2E-BC6E871C9966}" type="datetime1">
              <a:rPr lang="en-US" smtClean="0"/>
              <a:t>11/7/2024</a:t>
            </a:fld>
            <a:endParaRPr lang="en-US"/>
          </a:p>
        </p:txBody>
      </p:sp>
      <p:sp>
        <p:nvSpPr>
          <p:cNvPr id="6" name="Footer Placeholder 5">
            <a:extLst>
              <a:ext uri="{FF2B5EF4-FFF2-40B4-BE49-F238E27FC236}">
                <a16:creationId xmlns:a16="http://schemas.microsoft.com/office/drawing/2014/main" id="{AE9C0E00-E07D-1EDC-16C7-F9B2D9E47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AE0D3-0819-93A0-6ED0-9BF73033EB99}"/>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17429600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09F87-61B4-00A0-D66F-DA2392EF0E6C}"/>
              </a:ext>
            </a:extLst>
          </p:cNvPr>
          <p:cNvSpPr>
            <a:spLocks noGrp="1"/>
          </p:cNvSpPr>
          <p:nvPr>
            <p:ph type="title"/>
          </p:nvPr>
        </p:nvSpPr>
        <p:spPr/>
        <p:txBody>
          <a:bodyPr/>
          <a:lstStyle>
            <a:lvl1pPr>
              <a:defRPr sz="3600"/>
            </a:lvl1pPr>
          </a:lstStyle>
          <a:p>
            <a:r>
              <a:rPr lang="en-US" dirty="0"/>
              <a:t>Click to edit Master title style</a:t>
            </a:r>
          </a:p>
        </p:txBody>
      </p:sp>
      <p:sp>
        <p:nvSpPr>
          <p:cNvPr id="3" name="Vertical Text Placeholder 2">
            <a:extLst>
              <a:ext uri="{FF2B5EF4-FFF2-40B4-BE49-F238E27FC236}">
                <a16:creationId xmlns:a16="http://schemas.microsoft.com/office/drawing/2014/main" id="{735101D8-46DA-CFD3-E916-B2C42E8CE6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B5CC99A-5033-80DE-3890-11303F15BC66}"/>
              </a:ext>
            </a:extLst>
          </p:cNvPr>
          <p:cNvSpPr>
            <a:spLocks noGrp="1"/>
          </p:cNvSpPr>
          <p:nvPr>
            <p:ph type="dt" sz="half" idx="10"/>
          </p:nvPr>
        </p:nvSpPr>
        <p:spPr/>
        <p:txBody>
          <a:bodyPr/>
          <a:lstStyle/>
          <a:p>
            <a:fld id="{FBF050B7-CEFC-445F-BB3C-A8C7704602E0}" type="datetime1">
              <a:rPr lang="en-US" smtClean="0"/>
              <a:t>11/7/2024</a:t>
            </a:fld>
            <a:endParaRPr lang="en-US"/>
          </a:p>
        </p:txBody>
      </p:sp>
      <p:sp>
        <p:nvSpPr>
          <p:cNvPr id="5" name="Footer Placeholder 4">
            <a:extLst>
              <a:ext uri="{FF2B5EF4-FFF2-40B4-BE49-F238E27FC236}">
                <a16:creationId xmlns:a16="http://schemas.microsoft.com/office/drawing/2014/main" id="{9AF05487-8884-6BB3-7FA0-4672EF123C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D72F6FF-1BD7-4A0F-A364-77DC426A37D0}"/>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424555584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07D1F4A-0CE4-1B6A-236A-5ADD000491C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0F0E0B6-BEBF-0A78-5620-49A54117436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5A59F3A-EF18-4227-695E-7BDABE59C14F}"/>
              </a:ext>
            </a:extLst>
          </p:cNvPr>
          <p:cNvSpPr>
            <a:spLocks noGrp="1"/>
          </p:cNvSpPr>
          <p:nvPr>
            <p:ph type="dt" sz="half" idx="10"/>
          </p:nvPr>
        </p:nvSpPr>
        <p:spPr/>
        <p:txBody>
          <a:bodyPr/>
          <a:lstStyle/>
          <a:p>
            <a:fld id="{17D33DCB-998A-4681-89FA-BA4C53DC34B9}" type="datetime1">
              <a:rPr lang="en-US" smtClean="0"/>
              <a:t>11/7/2024</a:t>
            </a:fld>
            <a:endParaRPr lang="en-US"/>
          </a:p>
        </p:txBody>
      </p:sp>
      <p:sp>
        <p:nvSpPr>
          <p:cNvPr id="5" name="Footer Placeholder 4">
            <a:extLst>
              <a:ext uri="{FF2B5EF4-FFF2-40B4-BE49-F238E27FC236}">
                <a16:creationId xmlns:a16="http://schemas.microsoft.com/office/drawing/2014/main" id="{65A4A113-F9D0-C2E8-F418-138AFAE8EB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978D78-EE1B-0803-4AEB-02D47F25AEFC}"/>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1113887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32BE9-A06B-9957-AB3F-895A0CA01441}"/>
              </a:ext>
            </a:extLst>
          </p:cNvPr>
          <p:cNvSpPr>
            <a:spLocks noGrp="1"/>
          </p:cNvSpPr>
          <p:nvPr>
            <p:ph type="title"/>
          </p:nvPr>
        </p:nvSpPr>
        <p:spPr>
          <a:xfrm>
            <a:off x="831850" y="1709738"/>
            <a:ext cx="10515600" cy="2852737"/>
          </a:xfrm>
        </p:spPr>
        <p:txBody>
          <a:bodyPr anchor="t"/>
          <a:lstStyle>
            <a:lvl1pPr algn="ct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4878A4FB-9F6D-F402-C7F1-33029272C56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1663935C-BF15-8AED-88D6-98729FED72A0}"/>
              </a:ext>
            </a:extLst>
          </p:cNvPr>
          <p:cNvSpPr>
            <a:spLocks noGrp="1"/>
          </p:cNvSpPr>
          <p:nvPr>
            <p:ph type="dt" sz="half" idx="10"/>
          </p:nvPr>
        </p:nvSpPr>
        <p:spPr/>
        <p:txBody>
          <a:bodyPr/>
          <a:lstStyle/>
          <a:p>
            <a:fld id="{34DB3AFD-A154-4445-ABB5-82CB75E1D008}" type="datetime1">
              <a:rPr lang="en-US" smtClean="0"/>
              <a:t>11/7/2024</a:t>
            </a:fld>
            <a:endParaRPr lang="en-US"/>
          </a:p>
        </p:txBody>
      </p:sp>
      <p:sp>
        <p:nvSpPr>
          <p:cNvPr id="5" name="Footer Placeholder 4">
            <a:extLst>
              <a:ext uri="{FF2B5EF4-FFF2-40B4-BE49-F238E27FC236}">
                <a16:creationId xmlns:a16="http://schemas.microsoft.com/office/drawing/2014/main" id="{8AD7EB29-90F5-003E-20E0-494EDAAA4919}"/>
              </a:ext>
            </a:extLst>
          </p:cNvPr>
          <p:cNvSpPr>
            <a:spLocks noGrp="1"/>
          </p:cNvSpPr>
          <p:nvPr>
            <p:ph type="ftr" sz="quarter" idx="11"/>
          </p:nvPr>
        </p:nvSpPr>
        <p:spPr/>
        <p:txBody>
          <a:bodyPr/>
          <a:lstStyle/>
          <a:p>
            <a:r>
              <a:rPr lang="en-US" dirty="0"/>
              <a:t>NATO UNCLASSIFIED</a:t>
            </a:r>
          </a:p>
          <a:p>
            <a:r>
              <a:rPr lang="en-US" dirty="0"/>
              <a:t>Releasable to Sweden</a:t>
            </a:r>
          </a:p>
        </p:txBody>
      </p:sp>
      <p:sp>
        <p:nvSpPr>
          <p:cNvPr id="6" name="Slide Number Placeholder 5">
            <a:extLst>
              <a:ext uri="{FF2B5EF4-FFF2-40B4-BE49-F238E27FC236}">
                <a16:creationId xmlns:a16="http://schemas.microsoft.com/office/drawing/2014/main" id="{A6C9098F-FDF3-5411-F4DD-6758E5559DA0}"/>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98032765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42190-542D-D736-47DC-8F4C430FC7FD}"/>
              </a:ext>
            </a:extLst>
          </p:cNvPr>
          <p:cNvSpPr>
            <a:spLocks noGrp="1"/>
          </p:cNvSpPr>
          <p:nvPr>
            <p:ph type="title"/>
          </p:nvPr>
        </p:nvSpPr>
        <p:spPr/>
        <p:txBody>
          <a:bodyPr/>
          <a:lstStyle>
            <a:lvl1pPr>
              <a:defRPr sz="3600"/>
            </a:lvl1pPr>
          </a:lstStyle>
          <a:p>
            <a:r>
              <a:rPr lang="en-US" dirty="0"/>
              <a:t>Click to edit Master title style</a:t>
            </a:r>
          </a:p>
        </p:txBody>
      </p:sp>
      <p:sp>
        <p:nvSpPr>
          <p:cNvPr id="3" name="Content Placeholder 2">
            <a:extLst>
              <a:ext uri="{FF2B5EF4-FFF2-40B4-BE49-F238E27FC236}">
                <a16:creationId xmlns:a16="http://schemas.microsoft.com/office/drawing/2014/main" id="{7197D5A4-FBAC-D624-D521-44DC6D64055F}"/>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6FDB40E-893B-D106-7ECD-48AD939CFFD2}"/>
              </a:ext>
            </a:extLst>
          </p:cNvPr>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A8F3003C-06A4-9463-CF76-BAF8C7DCAABB}"/>
              </a:ext>
            </a:extLst>
          </p:cNvPr>
          <p:cNvSpPr>
            <a:spLocks noGrp="1"/>
          </p:cNvSpPr>
          <p:nvPr>
            <p:ph type="dt" sz="half" idx="10"/>
          </p:nvPr>
        </p:nvSpPr>
        <p:spPr/>
        <p:txBody>
          <a:bodyPr/>
          <a:lstStyle/>
          <a:p>
            <a:fld id="{18D748D6-09BC-4201-B21B-42C9386F9388}" type="datetime1">
              <a:rPr lang="en-US" smtClean="0"/>
              <a:t>11/7/2024</a:t>
            </a:fld>
            <a:endParaRPr lang="en-US"/>
          </a:p>
        </p:txBody>
      </p:sp>
      <p:sp>
        <p:nvSpPr>
          <p:cNvPr id="6" name="Footer Placeholder 5">
            <a:extLst>
              <a:ext uri="{FF2B5EF4-FFF2-40B4-BE49-F238E27FC236}">
                <a16:creationId xmlns:a16="http://schemas.microsoft.com/office/drawing/2014/main" id="{1F8079BB-CE49-7F14-0CA0-7DCDA87ED802}"/>
              </a:ext>
            </a:extLst>
          </p:cNvPr>
          <p:cNvSpPr>
            <a:spLocks noGrp="1"/>
          </p:cNvSpPr>
          <p:nvPr>
            <p:ph type="ftr" sz="quarter" idx="11"/>
          </p:nvPr>
        </p:nvSpPr>
        <p:spPr/>
        <p:txBody>
          <a:bodyPr/>
          <a:lstStyle/>
          <a:p>
            <a:r>
              <a:rPr lang="en-US" dirty="0"/>
              <a:t>NATO UNCLASSIFIED</a:t>
            </a:r>
          </a:p>
          <a:p>
            <a:r>
              <a:rPr lang="en-US" dirty="0"/>
              <a:t>Releasable to Sweden</a:t>
            </a:r>
          </a:p>
        </p:txBody>
      </p:sp>
      <p:sp>
        <p:nvSpPr>
          <p:cNvPr id="7" name="Slide Number Placeholder 6">
            <a:extLst>
              <a:ext uri="{FF2B5EF4-FFF2-40B4-BE49-F238E27FC236}">
                <a16:creationId xmlns:a16="http://schemas.microsoft.com/office/drawing/2014/main" id="{DA23D761-FA4F-2055-1494-39AAA9998AA4}"/>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29599399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B683697E-CF95-595E-9D5E-27020CBE0669}"/>
              </a:ext>
            </a:extLst>
          </p:cNvPr>
          <p:cNvSpPr>
            <a:spLocks noGrp="1"/>
          </p:cNvSpPr>
          <p:nvPr>
            <p:ph type="body" idx="1"/>
          </p:nvPr>
        </p:nvSpPr>
        <p:spPr>
          <a:xfrm>
            <a:off x="839788" y="1601651"/>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8C7A0830-1464-F627-F4E4-9F27E731080E}"/>
              </a:ext>
            </a:extLst>
          </p:cNvPr>
          <p:cNvSpPr>
            <a:spLocks noGrp="1"/>
          </p:cNvSpPr>
          <p:nvPr>
            <p:ph sz="half" idx="2"/>
          </p:nvPr>
        </p:nvSpPr>
        <p:spPr>
          <a:xfrm>
            <a:off x="839788" y="2425563"/>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D25E7E1B-761F-0C02-BEF7-48EA748923D6}"/>
              </a:ext>
            </a:extLst>
          </p:cNvPr>
          <p:cNvSpPr>
            <a:spLocks noGrp="1"/>
          </p:cNvSpPr>
          <p:nvPr>
            <p:ph type="body" sz="quarter" idx="3"/>
          </p:nvPr>
        </p:nvSpPr>
        <p:spPr>
          <a:xfrm>
            <a:off x="6172200" y="1601651"/>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88271AED-F569-705D-ADEE-E59A4362B081}"/>
              </a:ext>
            </a:extLst>
          </p:cNvPr>
          <p:cNvSpPr>
            <a:spLocks noGrp="1"/>
          </p:cNvSpPr>
          <p:nvPr>
            <p:ph sz="quarter" idx="4"/>
          </p:nvPr>
        </p:nvSpPr>
        <p:spPr>
          <a:xfrm>
            <a:off x="6172200" y="2425563"/>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57A0C628-3A28-B930-B3EA-95E4F50C4653}"/>
              </a:ext>
            </a:extLst>
          </p:cNvPr>
          <p:cNvSpPr>
            <a:spLocks noGrp="1"/>
          </p:cNvSpPr>
          <p:nvPr>
            <p:ph type="dt" sz="half" idx="10"/>
          </p:nvPr>
        </p:nvSpPr>
        <p:spPr/>
        <p:txBody>
          <a:bodyPr/>
          <a:lstStyle/>
          <a:p>
            <a:fld id="{1E5BCD95-5AE2-48A9-9487-4BB1FB838D00}" type="datetime1">
              <a:rPr lang="en-US" smtClean="0"/>
              <a:t>11/7/2024</a:t>
            </a:fld>
            <a:endParaRPr lang="en-US"/>
          </a:p>
        </p:txBody>
      </p:sp>
      <p:sp>
        <p:nvSpPr>
          <p:cNvPr id="8" name="Footer Placeholder 7">
            <a:extLst>
              <a:ext uri="{FF2B5EF4-FFF2-40B4-BE49-F238E27FC236}">
                <a16:creationId xmlns:a16="http://schemas.microsoft.com/office/drawing/2014/main" id="{F00CDADF-571E-78E7-E934-4CB45A560912}"/>
              </a:ext>
            </a:extLst>
          </p:cNvPr>
          <p:cNvSpPr>
            <a:spLocks noGrp="1"/>
          </p:cNvSpPr>
          <p:nvPr>
            <p:ph type="ftr" sz="quarter" idx="11"/>
          </p:nvPr>
        </p:nvSpPr>
        <p:spPr/>
        <p:txBody>
          <a:bodyPr/>
          <a:lstStyle/>
          <a:p>
            <a:r>
              <a:rPr lang="en-US" dirty="0"/>
              <a:t>NATO UNCLASSIFIED</a:t>
            </a:r>
          </a:p>
          <a:p>
            <a:r>
              <a:rPr lang="en-US" dirty="0"/>
              <a:t>Releasable to Sweden</a:t>
            </a:r>
          </a:p>
        </p:txBody>
      </p:sp>
      <p:sp>
        <p:nvSpPr>
          <p:cNvPr id="9" name="Slide Number Placeholder 8">
            <a:extLst>
              <a:ext uri="{FF2B5EF4-FFF2-40B4-BE49-F238E27FC236}">
                <a16:creationId xmlns:a16="http://schemas.microsoft.com/office/drawing/2014/main" id="{67C9A98D-1E88-CD9C-9569-9C483AF22504}"/>
              </a:ext>
            </a:extLst>
          </p:cNvPr>
          <p:cNvSpPr>
            <a:spLocks noGrp="1"/>
          </p:cNvSpPr>
          <p:nvPr>
            <p:ph type="sldNum" sz="quarter" idx="12"/>
          </p:nvPr>
        </p:nvSpPr>
        <p:spPr/>
        <p:txBody>
          <a:bodyPr/>
          <a:lstStyle/>
          <a:p>
            <a:fld id="{01F9455D-1D58-459F-9E74-05112F7E676F}" type="slidenum">
              <a:rPr lang="en-US" smtClean="0"/>
              <a:t>‹#›</a:t>
            </a:fld>
            <a:endParaRPr lang="en-US"/>
          </a:p>
        </p:txBody>
      </p:sp>
      <p:sp>
        <p:nvSpPr>
          <p:cNvPr id="10" name="Title 1">
            <a:extLst>
              <a:ext uri="{FF2B5EF4-FFF2-40B4-BE49-F238E27FC236}">
                <a16:creationId xmlns:a16="http://schemas.microsoft.com/office/drawing/2014/main" id="{97ABAAB7-29AC-D957-0DEA-767923EBF521}"/>
              </a:ext>
            </a:extLst>
          </p:cNvPr>
          <p:cNvSpPr>
            <a:spLocks noGrp="1"/>
          </p:cNvSpPr>
          <p:nvPr>
            <p:ph type="title"/>
          </p:nvPr>
        </p:nvSpPr>
        <p:spPr>
          <a:xfrm>
            <a:off x="1961689" y="136525"/>
            <a:ext cx="9170505" cy="877266"/>
          </a:xfrm>
        </p:spPr>
        <p:txBody>
          <a:bodyPr/>
          <a:lstStyle>
            <a:lvl1pPr>
              <a:defRPr sz="3600"/>
            </a:lvl1pPr>
          </a:lstStyle>
          <a:p>
            <a:r>
              <a:rPr lang="en-US" dirty="0"/>
              <a:t>Click to edit Master title style</a:t>
            </a:r>
          </a:p>
        </p:txBody>
      </p:sp>
    </p:spTree>
    <p:extLst>
      <p:ext uri="{BB962C8B-B14F-4D97-AF65-F5344CB8AC3E}">
        <p14:creationId xmlns:p14="http://schemas.microsoft.com/office/powerpoint/2010/main" val="80288810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2ACF9-7399-9397-4054-9F8A1DD9C299}"/>
              </a:ext>
            </a:extLst>
          </p:cNvPr>
          <p:cNvSpPr>
            <a:spLocks noGrp="1"/>
          </p:cNvSpPr>
          <p:nvPr>
            <p:ph type="title"/>
          </p:nvPr>
        </p:nvSpPr>
        <p:spPr/>
        <p:txBody>
          <a:bodyPr>
            <a:normAutofit/>
          </a:bodyPr>
          <a:lstStyle>
            <a:lvl1pPr>
              <a:defRPr sz="3600"/>
            </a:lvl1pPr>
          </a:lstStyle>
          <a:p>
            <a:r>
              <a:rPr lang="en-US" dirty="0"/>
              <a:t>Click to edit Master title style</a:t>
            </a:r>
          </a:p>
        </p:txBody>
      </p:sp>
      <p:sp>
        <p:nvSpPr>
          <p:cNvPr id="3" name="Date Placeholder 2">
            <a:extLst>
              <a:ext uri="{FF2B5EF4-FFF2-40B4-BE49-F238E27FC236}">
                <a16:creationId xmlns:a16="http://schemas.microsoft.com/office/drawing/2014/main" id="{AD5F2B5D-52FD-51F2-E370-F3AD980DC3D7}"/>
              </a:ext>
            </a:extLst>
          </p:cNvPr>
          <p:cNvSpPr>
            <a:spLocks noGrp="1"/>
          </p:cNvSpPr>
          <p:nvPr>
            <p:ph type="dt" sz="half" idx="10"/>
          </p:nvPr>
        </p:nvSpPr>
        <p:spPr/>
        <p:txBody>
          <a:bodyPr/>
          <a:lstStyle/>
          <a:p>
            <a:fld id="{1C0F572A-7AA0-45AB-9CC0-675982CFAC0A}" type="datetime1">
              <a:rPr lang="en-US" smtClean="0"/>
              <a:t>11/7/2024</a:t>
            </a:fld>
            <a:endParaRPr lang="en-US"/>
          </a:p>
        </p:txBody>
      </p:sp>
      <p:sp>
        <p:nvSpPr>
          <p:cNvPr id="4" name="Footer Placeholder 3">
            <a:extLst>
              <a:ext uri="{FF2B5EF4-FFF2-40B4-BE49-F238E27FC236}">
                <a16:creationId xmlns:a16="http://schemas.microsoft.com/office/drawing/2014/main" id="{1A0B741C-D59D-1279-BC70-A392EF6DB4B9}"/>
              </a:ext>
            </a:extLst>
          </p:cNvPr>
          <p:cNvSpPr>
            <a:spLocks noGrp="1"/>
          </p:cNvSpPr>
          <p:nvPr>
            <p:ph type="ftr" sz="quarter" idx="11"/>
          </p:nvPr>
        </p:nvSpPr>
        <p:spPr/>
        <p:txBody>
          <a:bodyPr/>
          <a:lstStyle/>
          <a:p>
            <a:r>
              <a:rPr lang="en-US" dirty="0"/>
              <a:t>NATO UNCLASSIFIED</a:t>
            </a:r>
          </a:p>
          <a:p>
            <a:r>
              <a:rPr lang="en-US" dirty="0"/>
              <a:t>Releasable to Sweden</a:t>
            </a:r>
          </a:p>
        </p:txBody>
      </p:sp>
      <p:sp>
        <p:nvSpPr>
          <p:cNvPr id="5" name="Slide Number Placeholder 4">
            <a:extLst>
              <a:ext uri="{FF2B5EF4-FFF2-40B4-BE49-F238E27FC236}">
                <a16:creationId xmlns:a16="http://schemas.microsoft.com/office/drawing/2014/main" id="{F0DD905A-AE28-F112-56B6-4DD1F412BF0F}"/>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3593933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F05993-AA1D-AC2A-CC74-AE2741E069B3}"/>
              </a:ext>
            </a:extLst>
          </p:cNvPr>
          <p:cNvSpPr>
            <a:spLocks noGrp="1"/>
          </p:cNvSpPr>
          <p:nvPr>
            <p:ph type="dt" sz="half" idx="10"/>
          </p:nvPr>
        </p:nvSpPr>
        <p:spPr/>
        <p:txBody>
          <a:bodyPr/>
          <a:lstStyle/>
          <a:p>
            <a:fld id="{3FB8D6D9-53E7-4A67-9B28-811C05FBC37E}" type="datetime1">
              <a:rPr lang="en-US" smtClean="0"/>
              <a:t>11/7/2024</a:t>
            </a:fld>
            <a:endParaRPr lang="en-US"/>
          </a:p>
        </p:txBody>
      </p:sp>
      <p:sp>
        <p:nvSpPr>
          <p:cNvPr id="3" name="Footer Placeholder 2">
            <a:extLst>
              <a:ext uri="{FF2B5EF4-FFF2-40B4-BE49-F238E27FC236}">
                <a16:creationId xmlns:a16="http://schemas.microsoft.com/office/drawing/2014/main" id="{0B24B583-AEA8-2886-C894-6107D97EFE46}"/>
              </a:ext>
            </a:extLst>
          </p:cNvPr>
          <p:cNvSpPr>
            <a:spLocks noGrp="1"/>
          </p:cNvSpPr>
          <p:nvPr>
            <p:ph type="ftr" sz="quarter" idx="11"/>
          </p:nvPr>
        </p:nvSpPr>
        <p:spPr/>
        <p:txBody>
          <a:bodyPr/>
          <a:lstStyle/>
          <a:p>
            <a:r>
              <a:rPr lang="en-US" dirty="0"/>
              <a:t>NATO UNCLASSIFIED</a:t>
            </a:r>
          </a:p>
          <a:p>
            <a:r>
              <a:rPr lang="en-US" dirty="0"/>
              <a:t>Releasable to Sweden</a:t>
            </a:r>
          </a:p>
        </p:txBody>
      </p:sp>
      <p:sp>
        <p:nvSpPr>
          <p:cNvPr id="4" name="Slide Number Placeholder 3">
            <a:extLst>
              <a:ext uri="{FF2B5EF4-FFF2-40B4-BE49-F238E27FC236}">
                <a16:creationId xmlns:a16="http://schemas.microsoft.com/office/drawing/2014/main" id="{249E39B3-4746-340A-1EFB-B737E564F9FC}"/>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2498212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28BE86-A3B4-0454-6E34-7DF7BB97231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6652F3B-BF6A-1E97-BE39-81745EFF4DF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1D9BBF6-6112-E9ED-2FB8-29E3A90E35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AD99F86-666F-B082-BB41-623408893982}"/>
              </a:ext>
            </a:extLst>
          </p:cNvPr>
          <p:cNvSpPr>
            <a:spLocks noGrp="1"/>
          </p:cNvSpPr>
          <p:nvPr>
            <p:ph type="dt" sz="half" idx="10"/>
          </p:nvPr>
        </p:nvSpPr>
        <p:spPr/>
        <p:txBody>
          <a:bodyPr/>
          <a:lstStyle/>
          <a:p>
            <a:fld id="{B282921A-ACB6-4B45-9796-7DDAEF328FF3}" type="datetime1">
              <a:rPr lang="en-US" smtClean="0"/>
              <a:t>11/7/2024</a:t>
            </a:fld>
            <a:endParaRPr lang="en-US"/>
          </a:p>
        </p:txBody>
      </p:sp>
      <p:sp>
        <p:nvSpPr>
          <p:cNvPr id="6" name="Footer Placeholder 5">
            <a:extLst>
              <a:ext uri="{FF2B5EF4-FFF2-40B4-BE49-F238E27FC236}">
                <a16:creationId xmlns:a16="http://schemas.microsoft.com/office/drawing/2014/main" id="{32831ED2-25AA-8961-C53C-2E6DAA175CF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B4D729C-8EAB-D513-4EA5-CF62BEB75C6F}"/>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15110987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A6683-5B6F-18BA-87BA-E1BAA6575F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8D0302B-DF52-637D-4315-1934C62794E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E76C598-B86A-0AF9-19F4-649704ADA1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379933E-AB51-978B-99B6-3066E9C2CEC2}"/>
              </a:ext>
            </a:extLst>
          </p:cNvPr>
          <p:cNvSpPr>
            <a:spLocks noGrp="1"/>
          </p:cNvSpPr>
          <p:nvPr>
            <p:ph type="dt" sz="half" idx="10"/>
          </p:nvPr>
        </p:nvSpPr>
        <p:spPr/>
        <p:txBody>
          <a:bodyPr/>
          <a:lstStyle/>
          <a:p>
            <a:fld id="{D0980011-EE16-49E1-8E2E-BC6E871C9966}" type="datetime1">
              <a:rPr lang="en-US" smtClean="0"/>
              <a:t>11/7/2024</a:t>
            </a:fld>
            <a:endParaRPr lang="en-US"/>
          </a:p>
        </p:txBody>
      </p:sp>
      <p:sp>
        <p:nvSpPr>
          <p:cNvPr id="6" name="Footer Placeholder 5">
            <a:extLst>
              <a:ext uri="{FF2B5EF4-FFF2-40B4-BE49-F238E27FC236}">
                <a16:creationId xmlns:a16="http://schemas.microsoft.com/office/drawing/2014/main" id="{AE9C0E00-E07D-1EDC-16C7-F9B2D9E47F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B2AE0D3-0819-93A0-6ED0-9BF73033EB99}"/>
              </a:ext>
            </a:extLst>
          </p:cNvPr>
          <p:cNvSpPr>
            <a:spLocks noGrp="1"/>
          </p:cNvSpPr>
          <p:nvPr>
            <p:ph type="sldNum" sz="quarter" idx="12"/>
          </p:nvPr>
        </p:nvSpPr>
        <p:spPr/>
        <p:txBody>
          <a:bodyPr/>
          <a:lstStyle/>
          <a:p>
            <a:fld id="{01F9455D-1D58-459F-9E74-05112F7E676F}" type="slidenum">
              <a:rPr lang="en-US" smtClean="0"/>
              <a:t>‹#›</a:t>
            </a:fld>
            <a:endParaRPr lang="en-US"/>
          </a:p>
        </p:txBody>
      </p:sp>
    </p:spTree>
    <p:extLst>
      <p:ext uri="{BB962C8B-B14F-4D97-AF65-F5344CB8AC3E}">
        <p14:creationId xmlns:p14="http://schemas.microsoft.com/office/powerpoint/2010/main" val="645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BF99D-91ED-A61C-2AD8-FB39FECAB1A8}"/>
              </a:ext>
            </a:extLst>
          </p:cNvPr>
          <p:cNvSpPr>
            <a:spLocks noGrp="1"/>
          </p:cNvSpPr>
          <p:nvPr>
            <p:ph type="title"/>
          </p:nvPr>
        </p:nvSpPr>
        <p:spPr>
          <a:xfrm>
            <a:off x="1961689" y="136525"/>
            <a:ext cx="9170505" cy="877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756258B-7DA6-1955-2A1A-8894D67C27CC}"/>
              </a:ext>
            </a:extLst>
          </p:cNvPr>
          <p:cNvSpPr>
            <a:spLocks noGrp="1"/>
          </p:cNvSpPr>
          <p:nvPr>
            <p:ph type="body" idx="1"/>
          </p:nvPr>
        </p:nvSpPr>
        <p:spPr>
          <a:xfrm>
            <a:off x="736038" y="137538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75E21F3-1C4F-EF71-04A0-326CDCCA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D53A5-55E6-43A3-8DEA-A50057928822}" type="datetime1">
              <a:rPr lang="en-US" smtClean="0"/>
              <a:t>11/7/2024</a:t>
            </a:fld>
            <a:endParaRPr lang="en-US"/>
          </a:p>
        </p:txBody>
      </p:sp>
      <p:sp>
        <p:nvSpPr>
          <p:cNvPr id="5" name="Footer Placeholder 4">
            <a:extLst>
              <a:ext uri="{FF2B5EF4-FFF2-40B4-BE49-F238E27FC236}">
                <a16:creationId xmlns:a16="http://schemas.microsoft.com/office/drawing/2014/main" id="{A2861EF0-C9D5-6CA0-B8A3-7AA30C879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07BDB2-7958-DF7B-1F14-EEFFAF4811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9455D-1D58-459F-9E74-05112F7E676F}" type="slidenum">
              <a:rPr lang="en-US" smtClean="0"/>
              <a:t>‹#›</a:t>
            </a:fld>
            <a:endParaRPr lang="en-US"/>
          </a:p>
        </p:txBody>
      </p:sp>
      <p:pic>
        <p:nvPicPr>
          <p:cNvPr id="7" name="Picture 6">
            <a:extLst>
              <a:ext uri="{FF2B5EF4-FFF2-40B4-BE49-F238E27FC236}">
                <a16:creationId xmlns:a16="http://schemas.microsoft.com/office/drawing/2014/main" id="{8199AED0-6C63-D028-D1FC-2C986F60F444}"/>
              </a:ext>
            </a:extLst>
          </p:cNvPr>
          <p:cNvPicPr>
            <a:picLocks noChangeAspect="1"/>
          </p:cNvPicPr>
          <p:nvPr userDrawn="1"/>
        </p:nvPicPr>
        <p:blipFill>
          <a:blip r:embed="rId13" cstate="email">
            <a:extLst>
              <a:ext uri="{28A0092B-C50C-407E-A947-70E740481C1C}">
                <a14:useLocalDpi xmlns:a14="http://schemas.microsoft.com/office/drawing/2010/main" val="0"/>
              </a:ext>
            </a:extLst>
          </a:blip>
          <a:stretch>
            <a:fillRect/>
          </a:stretch>
        </p:blipFill>
        <p:spPr>
          <a:xfrm>
            <a:off x="11208568" y="17929"/>
            <a:ext cx="961062" cy="1284107"/>
          </a:xfrm>
          <a:prstGeom prst="rect">
            <a:avLst/>
          </a:prstGeom>
        </p:spPr>
      </p:pic>
      <p:pic>
        <p:nvPicPr>
          <p:cNvPr id="8" name="Picture 7">
            <a:extLst>
              <a:ext uri="{FF2B5EF4-FFF2-40B4-BE49-F238E27FC236}">
                <a16:creationId xmlns:a16="http://schemas.microsoft.com/office/drawing/2014/main" id="{8AA7AF70-9726-E784-7BD5-E680FC1B2143}"/>
              </a:ext>
            </a:extLst>
          </p:cNvPr>
          <p:cNvPicPr>
            <a:picLocks noChangeAspect="1"/>
          </p:cNvPicPr>
          <p:nvPr userDrawn="1"/>
        </p:nvPicPr>
        <p:blipFill>
          <a:blip r:embed="rId14" cstate="email">
            <a:extLst>
              <a:ext uri="{28A0092B-C50C-407E-A947-70E740481C1C}">
                <a14:useLocalDpi xmlns:a14="http://schemas.microsoft.com/office/drawing/2010/main" val="0"/>
              </a:ext>
            </a:extLst>
          </a:blip>
          <a:stretch>
            <a:fillRect/>
          </a:stretch>
        </p:blipFill>
        <p:spPr>
          <a:xfrm>
            <a:off x="66192" y="129908"/>
            <a:ext cx="1819123" cy="909562"/>
          </a:xfrm>
          <a:prstGeom prst="rect">
            <a:avLst/>
          </a:prstGeom>
        </p:spPr>
      </p:pic>
    </p:spTree>
    <p:extLst>
      <p:ext uri="{BB962C8B-B14F-4D97-AF65-F5344CB8AC3E}">
        <p14:creationId xmlns:p14="http://schemas.microsoft.com/office/powerpoint/2010/main" val="2968903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68BF99D-91ED-A61C-2AD8-FB39FECAB1A8}"/>
              </a:ext>
            </a:extLst>
          </p:cNvPr>
          <p:cNvSpPr>
            <a:spLocks noGrp="1"/>
          </p:cNvSpPr>
          <p:nvPr>
            <p:ph type="title"/>
          </p:nvPr>
        </p:nvSpPr>
        <p:spPr>
          <a:xfrm>
            <a:off x="1961689" y="136525"/>
            <a:ext cx="9170505" cy="87726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1756258B-7DA6-1955-2A1A-8894D67C27CC}"/>
              </a:ext>
            </a:extLst>
          </p:cNvPr>
          <p:cNvSpPr>
            <a:spLocks noGrp="1"/>
          </p:cNvSpPr>
          <p:nvPr>
            <p:ph type="body" idx="1"/>
          </p:nvPr>
        </p:nvSpPr>
        <p:spPr>
          <a:xfrm>
            <a:off x="736038" y="137538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775E21F3-1C4F-EF71-04A0-326CDCCA551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8D53A5-55E6-43A3-8DEA-A50057928822}" type="datetime1">
              <a:rPr lang="en-US" smtClean="0"/>
              <a:t>11/7/2024</a:t>
            </a:fld>
            <a:endParaRPr lang="en-US"/>
          </a:p>
        </p:txBody>
      </p:sp>
      <p:sp>
        <p:nvSpPr>
          <p:cNvPr id="5" name="Footer Placeholder 4">
            <a:extLst>
              <a:ext uri="{FF2B5EF4-FFF2-40B4-BE49-F238E27FC236}">
                <a16:creationId xmlns:a16="http://schemas.microsoft.com/office/drawing/2014/main" id="{A2861EF0-C9D5-6CA0-B8A3-7AA30C8790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307BDB2-7958-DF7B-1F14-EEFFAF4811D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F9455D-1D58-459F-9E74-05112F7E676F}" type="slidenum">
              <a:rPr lang="en-US" smtClean="0"/>
              <a:t>‹#›</a:t>
            </a:fld>
            <a:endParaRPr lang="en-US"/>
          </a:p>
        </p:txBody>
      </p:sp>
      <p:pic>
        <p:nvPicPr>
          <p:cNvPr id="7" name="Picture 6">
            <a:extLst>
              <a:ext uri="{FF2B5EF4-FFF2-40B4-BE49-F238E27FC236}">
                <a16:creationId xmlns:a16="http://schemas.microsoft.com/office/drawing/2014/main" id="{8199AED0-6C63-D028-D1FC-2C986F60F444}"/>
              </a:ext>
            </a:extLst>
          </p:cNvPr>
          <p:cNvPicPr>
            <a:picLocks noChangeAspect="1"/>
          </p:cNvPicPr>
          <p:nvPr userDrawn="1"/>
        </p:nvPicPr>
        <p:blipFill>
          <a:blip r:embed="rId13" cstate="email">
            <a:extLst>
              <a:ext uri="{28A0092B-C50C-407E-A947-70E740481C1C}">
                <a14:useLocalDpi xmlns:a14="http://schemas.microsoft.com/office/drawing/2010/main"/>
              </a:ext>
            </a:extLst>
          </a:blip>
          <a:stretch>
            <a:fillRect/>
          </a:stretch>
        </p:blipFill>
        <p:spPr>
          <a:xfrm>
            <a:off x="11208568" y="17929"/>
            <a:ext cx="961062" cy="1284107"/>
          </a:xfrm>
          <a:prstGeom prst="rect">
            <a:avLst/>
          </a:prstGeom>
        </p:spPr>
      </p:pic>
      <p:pic>
        <p:nvPicPr>
          <p:cNvPr id="8" name="Picture 7">
            <a:extLst>
              <a:ext uri="{FF2B5EF4-FFF2-40B4-BE49-F238E27FC236}">
                <a16:creationId xmlns:a16="http://schemas.microsoft.com/office/drawing/2014/main" id="{8AA7AF70-9726-E784-7BD5-E680FC1B2143}"/>
              </a:ext>
            </a:extLst>
          </p:cNvPr>
          <p:cNvPicPr>
            <a:picLocks noChangeAspect="1"/>
          </p:cNvPicPr>
          <p:nvPr userDrawn="1"/>
        </p:nvPicPr>
        <p:blipFill>
          <a:blip r:embed="rId14" cstate="email">
            <a:extLst>
              <a:ext uri="{28A0092B-C50C-407E-A947-70E740481C1C}">
                <a14:useLocalDpi xmlns:a14="http://schemas.microsoft.com/office/drawing/2010/main"/>
              </a:ext>
            </a:extLst>
          </a:blip>
          <a:stretch>
            <a:fillRect/>
          </a:stretch>
        </p:blipFill>
        <p:spPr>
          <a:xfrm>
            <a:off x="66192" y="129908"/>
            <a:ext cx="1819123" cy="909562"/>
          </a:xfrm>
          <a:prstGeom prst="rect">
            <a:avLst/>
          </a:prstGeom>
        </p:spPr>
      </p:pic>
    </p:spTree>
    <p:extLst>
      <p:ext uri="{BB962C8B-B14F-4D97-AF65-F5344CB8AC3E}">
        <p14:creationId xmlns:p14="http://schemas.microsoft.com/office/powerpoint/2010/main" val="428012234"/>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1"/>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slideLayout" Target="../slideLayouts/slideLayout2.xml"/><Relationship Id="rId1" Type="http://schemas.openxmlformats.org/officeDocument/2006/relationships/tags" Target="../tags/tag10.xml"/></Relationships>
</file>

<file path=ppt/slides/_rels/slide1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slide" Target="slide10.xml"/><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slide" Target="slide11.xml"/><Relationship Id="rId5" Type="http://schemas.openxmlformats.org/officeDocument/2006/relationships/slide" Target="slide13.xml"/><Relationship Id="rId4" Type="http://schemas.openxmlformats.org/officeDocument/2006/relationships/slide" Target="slide15.xml"/></Relationships>
</file>

<file path=ppt/slides/_rels/slide14.xml.rels><?xml version="1.0" encoding="UTF-8" standalone="yes"?>
<Relationships xmlns="http://schemas.openxmlformats.org/package/2006/relationships"><Relationship Id="rId13" Type="http://schemas.openxmlformats.org/officeDocument/2006/relationships/image" Target="../media/image42.jpeg"/><Relationship Id="rId18" Type="http://schemas.openxmlformats.org/officeDocument/2006/relationships/image" Target="../media/image46.png"/><Relationship Id="rId26" Type="http://schemas.openxmlformats.org/officeDocument/2006/relationships/image" Target="../media/image53.png"/><Relationship Id="rId39" Type="http://schemas.openxmlformats.org/officeDocument/2006/relationships/image" Target="../media/image66.png"/><Relationship Id="rId3" Type="http://schemas.openxmlformats.org/officeDocument/2006/relationships/image" Target="../media/image32.png"/><Relationship Id="rId21" Type="http://schemas.openxmlformats.org/officeDocument/2006/relationships/image" Target="../media/image48.png"/><Relationship Id="rId34" Type="http://schemas.openxmlformats.org/officeDocument/2006/relationships/image" Target="../media/image61.png"/><Relationship Id="rId42" Type="http://schemas.openxmlformats.org/officeDocument/2006/relationships/image" Target="../media/image69.jpeg"/><Relationship Id="rId47" Type="http://schemas.openxmlformats.org/officeDocument/2006/relationships/image" Target="../media/image74.png"/><Relationship Id="rId7" Type="http://schemas.openxmlformats.org/officeDocument/2006/relationships/image" Target="../media/image36.jpeg"/><Relationship Id="rId12" Type="http://schemas.openxmlformats.org/officeDocument/2006/relationships/image" Target="../media/image41.png"/><Relationship Id="rId17" Type="http://schemas.openxmlformats.org/officeDocument/2006/relationships/hyperlink" Target="https://nip.mc.nato.int/" TargetMode="External"/><Relationship Id="rId25" Type="http://schemas.openxmlformats.org/officeDocument/2006/relationships/image" Target="../media/image52.png"/><Relationship Id="rId33" Type="http://schemas.openxmlformats.org/officeDocument/2006/relationships/image" Target="../media/image60.png"/><Relationship Id="rId38" Type="http://schemas.openxmlformats.org/officeDocument/2006/relationships/image" Target="../media/image65.png"/><Relationship Id="rId46" Type="http://schemas.openxmlformats.org/officeDocument/2006/relationships/image" Target="../media/image73.png"/><Relationship Id="rId2" Type="http://schemas.openxmlformats.org/officeDocument/2006/relationships/slideLayout" Target="../slideLayouts/slideLayout2.xml"/><Relationship Id="rId16" Type="http://schemas.openxmlformats.org/officeDocument/2006/relationships/image" Target="../media/image45.jpeg"/><Relationship Id="rId20" Type="http://schemas.openxmlformats.org/officeDocument/2006/relationships/hyperlink" Target="https://nip.ac.nato.int/" TargetMode="External"/><Relationship Id="rId29" Type="http://schemas.openxmlformats.org/officeDocument/2006/relationships/image" Target="../media/image56.jpeg"/><Relationship Id="rId41" Type="http://schemas.openxmlformats.org/officeDocument/2006/relationships/image" Target="../media/image68.png"/><Relationship Id="rId1" Type="http://schemas.openxmlformats.org/officeDocument/2006/relationships/tags" Target="../tags/tag14.xml"/><Relationship Id="rId6" Type="http://schemas.openxmlformats.org/officeDocument/2006/relationships/image" Target="../media/image35.png"/><Relationship Id="rId11" Type="http://schemas.openxmlformats.org/officeDocument/2006/relationships/image" Target="../media/image40.png"/><Relationship Id="rId24" Type="http://schemas.openxmlformats.org/officeDocument/2006/relationships/image" Target="../media/image51.jpeg"/><Relationship Id="rId32" Type="http://schemas.openxmlformats.org/officeDocument/2006/relationships/image" Target="../media/image59.png"/><Relationship Id="rId37" Type="http://schemas.openxmlformats.org/officeDocument/2006/relationships/image" Target="../media/image64.jpeg"/><Relationship Id="rId40" Type="http://schemas.openxmlformats.org/officeDocument/2006/relationships/image" Target="../media/image67.png"/><Relationship Id="rId45" Type="http://schemas.openxmlformats.org/officeDocument/2006/relationships/image" Target="../media/image72.png"/><Relationship Id="rId5" Type="http://schemas.openxmlformats.org/officeDocument/2006/relationships/image" Target="../media/image34.jpeg"/><Relationship Id="rId15" Type="http://schemas.openxmlformats.org/officeDocument/2006/relationships/image" Target="../media/image44.png"/><Relationship Id="rId23" Type="http://schemas.openxmlformats.org/officeDocument/2006/relationships/image" Target="../media/image50.png"/><Relationship Id="rId28" Type="http://schemas.openxmlformats.org/officeDocument/2006/relationships/image" Target="../media/image55.png"/><Relationship Id="rId36" Type="http://schemas.openxmlformats.org/officeDocument/2006/relationships/image" Target="../media/image63.jpeg"/><Relationship Id="rId49" Type="http://schemas.microsoft.com/office/2007/relationships/hdphoto" Target="../media/hdphoto2.wdp"/><Relationship Id="rId10" Type="http://schemas.openxmlformats.org/officeDocument/2006/relationships/image" Target="../media/image39.png"/><Relationship Id="rId19" Type="http://schemas.openxmlformats.org/officeDocument/2006/relationships/image" Target="../media/image47.jpeg"/><Relationship Id="rId31" Type="http://schemas.openxmlformats.org/officeDocument/2006/relationships/image" Target="../media/image58.png"/><Relationship Id="rId44" Type="http://schemas.openxmlformats.org/officeDocument/2006/relationships/image" Target="../media/image71.jpeg"/><Relationship Id="rId4" Type="http://schemas.openxmlformats.org/officeDocument/2006/relationships/image" Target="../media/image33.png"/><Relationship Id="rId9" Type="http://schemas.openxmlformats.org/officeDocument/2006/relationships/image" Target="../media/image38.png"/><Relationship Id="rId14" Type="http://schemas.openxmlformats.org/officeDocument/2006/relationships/image" Target="../media/image43.png"/><Relationship Id="rId22" Type="http://schemas.openxmlformats.org/officeDocument/2006/relationships/image" Target="../media/image49.png"/><Relationship Id="rId27" Type="http://schemas.openxmlformats.org/officeDocument/2006/relationships/image" Target="../media/image54.png"/><Relationship Id="rId30" Type="http://schemas.openxmlformats.org/officeDocument/2006/relationships/image" Target="../media/image57.jpeg"/><Relationship Id="rId35" Type="http://schemas.openxmlformats.org/officeDocument/2006/relationships/image" Target="../media/image62.png"/><Relationship Id="rId43" Type="http://schemas.openxmlformats.org/officeDocument/2006/relationships/image" Target="../media/image70.png"/><Relationship Id="rId48" Type="http://schemas.openxmlformats.org/officeDocument/2006/relationships/image" Target="../media/image75.png"/><Relationship Id="rId8" Type="http://schemas.openxmlformats.org/officeDocument/2006/relationships/image" Target="../media/image37.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7.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jpeg"/><Relationship Id="rId18" Type="http://schemas.openxmlformats.org/officeDocument/2006/relationships/image" Target="../media/image20.jpeg"/><Relationship Id="rId3" Type="http://schemas.openxmlformats.org/officeDocument/2006/relationships/notesSlide" Target="../notesSlides/notesSlide2.xml"/><Relationship Id="rId7" Type="http://schemas.openxmlformats.org/officeDocument/2006/relationships/image" Target="../media/image10.png"/><Relationship Id="rId12" Type="http://schemas.openxmlformats.org/officeDocument/2006/relationships/image" Target="../media/image15.jpeg"/><Relationship Id="rId17" Type="http://schemas.openxmlformats.org/officeDocument/2006/relationships/image" Target="../media/image19.jpeg"/><Relationship Id="rId2" Type="http://schemas.openxmlformats.org/officeDocument/2006/relationships/slideLayout" Target="../slideLayouts/slideLayout2.xml"/><Relationship Id="rId16" Type="http://schemas.microsoft.com/office/2007/relationships/hdphoto" Target="../media/hdphoto1.wdp"/><Relationship Id="rId20" Type="http://schemas.openxmlformats.org/officeDocument/2006/relationships/image" Target="../media/image22.png"/><Relationship Id="rId1" Type="http://schemas.openxmlformats.org/officeDocument/2006/relationships/tags" Target="../tags/tag7.xml"/><Relationship Id="rId6" Type="http://schemas.openxmlformats.org/officeDocument/2006/relationships/image" Target="../media/image9.png"/><Relationship Id="rId11" Type="http://schemas.openxmlformats.org/officeDocument/2006/relationships/image" Target="../media/image14.jpeg"/><Relationship Id="rId5" Type="http://schemas.openxmlformats.org/officeDocument/2006/relationships/image" Target="../media/image8.png"/><Relationship Id="rId15" Type="http://schemas.openxmlformats.org/officeDocument/2006/relationships/image" Target="../media/image18.png"/><Relationship Id="rId10" Type="http://schemas.openxmlformats.org/officeDocument/2006/relationships/image" Target="../media/image13.png"/><Relationship Id="rId19" Type="http://schemas.openxmlformats.org/officeDocument/2006/relationships/image" Target="../media/image21.jpeg"/><Relationship Id="rId4" Type="http://schemas.openxmlformats.org/officeDocument/2006/relationships/image" Target="../media/image7.gif"/><Relationship Id="rId9" Type="http://schemas.openxmlformats.org/officeDocument/2006/relationships/image" Target="../media/image12.png"/><Relationship Id="rId14" Type="http://schemas.openxmlformats.org/officeDocument/2006/relationships/image" Target="../media/image1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A4CA1E-2C4B-0901-DCDB-8BFDFB47282F}"/>
              </a:ext>
            </a:extLst>
          </p:cNvPr>
          <p:cNvSpPr>
            <a:spLocks noGrp="1"/>
          </p:cNvSpPr>
          <p:nvPr>
            <p:ph type="ctrTitle"/>
          </p:nvPr>
        </p:nvSpPr>
        <p:spPr>
          <a:xfrm>
            <a:off x="1645920" y="1396999"/>
            <a:ext cx="9144000" cy="1655763"/>
          </a:xfrm>
        </p:spPr>
        <p:txBody>
          <a:bodyPr/>
          <a:lstStyle/>
          <a:p>
            <a:r>
              <a:rPr lang="et-EE" b="1" dirty="0"/>
              <a:t>NATO FORCE INTEGRATION UNIT ESTONIA</a:t>
            </a:r>
            <a:endParaRPr lang="en-US" b="1" dirty="0"/>
          </a:p>
        </p:txBody>
      </p:sp>
      <p:sp>
        <p:nvSpPr>
          <p:cNvPr id="3" name="Subtitle 2">
            <a:extLst>
              <a:ext uri="{FF2B5EF4-FFF2-40B4-BE49-F238E27FC236}">
                <a16:creationId xmlns:a16="http://schemas.microsoft.com/office/drawing/2014/main" id="{89876DF2-3D4A-E988-5737-7A6886F4C3A2}"/>
              </a:ext>
            </a:extLst>
          </p:cNvPr>
          <p:cNvSpPr>
            <a:spLocks noGrp="1"/>
          </p:cNvSpPr>
          <p:nvPr>
            <p:ph type="subTitle" idx="1"/>
          </p:nvPr>
        </p:nvSpPr>
        <p:spPr>
          <a:xfrm>
            <a:off x="1524000" y="3522028"/>
            <a:ext cx="9144000" cy="1655762"/>
          </a:xfrm>
        </p:spPr>
        <p:txBody>
          <a:bodyPr>
            <a:normAutofit/>
          </a:bodyPr>
          <a:lstStyle/>
          <a:p>
            <a:r>
              <a:rPr lang="en-US" sz="3200" dirty="0" smtClean="0"/>
              <a:t>Estonian School of Diplomacy</a:t>
            </a:r>
            <a:endParaRPr lang="en-US" sz="3200" dirty="0" smtClean="0">
              <a:latin typeface="Calibri" panose="020F0502020204030204" pitchFamily="34" charset="0"/>
              <a:ea typeface="Calibri" panose="020F0502020204030204" pitchFamily="34" charset="0"/>
            </a:endParaRPr>
          </a:p>
          <a:p>
            <a:r>
              <a:rPr lang="en-US" sz="3200" dirty="0" smtClean="0">
                <a:latin typeface="Calibri" panose="020F0502020204030204" pitchFamily="34" charset="0"/>
                <a:ea typeface="Calibri" panose="020F0502020204030204" pitchFamily="34" charset="0"/>
              </a:rPr>
              <a:t>08 Nov </a:t>
            </a:r>
            <a:r>
              <a:rPr lang="en-US" sz="3200" dirty="0" smtClean="0">
                <a:latin typeface="Calibri" panose="020F0502020204030204" pitchFamily="34" charset="0"/>
                <a:ea typeface="Calibri" panose="020F0502020204030204" pitchFamily="34" charset="0"/>
              </a:rPr>
              <a:t>24</a:t>
            </a:r>
            <a:endParaRPr lang="en-US" sz="3200" dirty="0"/>
          </a:p>
        </p:txBody>
      </p:sp>
      <p:sp>
        <p:nvSpPr>
          <p:cNvPr id="4" name="Footer Placeholder 3">
            <a:extLst>
              <a:ext uri="{FF2B5EF4-FFF2-40B4-BE49-F238E27FC236}">
                <a16:creationId xmlns:a16="http://schemas.microsoft.com/office/drawing/2014/main" id="{4A2A3163-3DCB-6552-88C6-6C0B90D6D8C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67C9AC2B-F0A0-24A8-B289-01E3D01A1C76}"/>
              </a:ext>
            </a:extLst>
          </p:cNvPr>
          <p:cNvSpPr>
            <a:spLocks noGrp="1"/>
          </p:cNvSpPr>
          <p:nvPr>
            <p:ph type="sldNum" sz="quarter" idx="12"/>
          </p:nvPr>
        </p:nvSpPr>
        <p:spPr/>
        <p:txBody>
          <a:bodyPr/>
          <a:lstStyle/>
          <a:p>
            <a:fld id="{01F9455D-1D58-459F-9E74-05112F7E676F}" type="slidenum">
              <a:rPr lang="en-US" smtClean="0"/>
              <a:t>1</a:t>
            </a:fld>
            <a:endParaRPr lang="en-US"/>
          </a:p>
        </p:txBody>
      </p:sp>
      <p:sp>
        <p:nvSpPr>
          <p:cNvPr id="6" name="Content Placeholder 2">
            <a:extLst>
              <a:ext uri="{FF2B5EF4-FFF2-40B4-BE49-F238E27FC236}">
                <a16:creationId xmlns:a16="http://schemas.microsoft.com/office/drawing/2014/main" id="{019FB5FE-E6D2-3627-FE29-07613F960E03}"/>
              </a:ext>
            </a:extLst>
          </p:cNvPr>
          <p:cNvSpPr txBox="1">
            <a:spLocks/>
          </p:cNvSpPr>
          <p:nvPr/>
        </p:nvSpPr>
        <p:spPr>
          <a:xfrm>
            <a:off x="8239540" y="5039140"/>
            <a:ext cx="3402920" cy="1373856"/>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Arial" panose="020B0604020202020204" pitchFamily="34" charset="0"/>
                <a:ea typeface="+mn-ea"/>
                <a:cs typeface="Arial" panose="020B0604020202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Arial" panose="020B0604020202020204" pitchFamily="34" charset="0"/>
                <a:ea typeface="+mn-ea"/>
                <a:cs typeface="Arial" panose="020B0604020202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Arial" panose="020B0604020202020204" pitchFamily="34" charset="0"/>
                <a:ea typeface="+mn-ea"/>
                <a:cs typeface="Arial" panose="020B0604020202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r">
              <a:lnSpc>
                <a:spcPct val="110000"/>
              </a:lnSpc>
            </a:pPr>
            <a:r>
              <a:rPr lang="en-GB" sz="2000" dirty="0" err="1" smtClean="0"/>
              <a:t>Wg</a:t>
            </a:r>
            <a:r>
              <a:rPr lang="en-GB" sz="2000" dirty="0" smtClean="0"/>
              <a:t> Cdr Mike Gallagher RAF</a:t>
            </a:r>
          </a:p>
          <a:p>
            <a:pPr algn="r">
              <a:lnSpc>
                <a:spcPct val="110000"/>
              </a:lnSpc>
            </a:pPr>
            <a:r>
              <a:rPr lang="en-GB" sz="2000" dirty="0" smtClean="0"/>
              <a:t>Acting COM</a:t>
            </a:r>
          </a:p>
          <a:p>
            <a:pPr algn="r">
              <a:lnSpc>
                <a:spcPct val="110000"/>
              </a:lnSpc>
            </a:pPr>
            <a:r>
              <a:rPr lang="en-GB" sz="2000" dirty="0" smtClean="0"/>
              <a:t>NFIU EST</a:t>
            </a:r>
            <a:endParaRPr lang="en-GB" sz="2000" dirty="0"/>
          </a:p>
        </p:txBody>
      </p:sp>
    </p:spTree>
    <p:custDataLst>
      <p:tags r:id="rId1"/>
    </p:custDataLst>
    <p:extLst>
      <p:ext uri="{BB962C8B-B14F-4D97-AF65-F5344CB8AC3E}">
        <p14:creationId xmlns:p14="http://schemas.microsoft.com/office/powerpoint/2010/main" val="37177004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2EB08D-A43F-A019-F001-081316F19525}"/>
              </a:ext>
            </a:extLst>
          </p:cNvPr>
          <p:cNvSpPr>
            <a:spLocks noGrp="1"/>
          </p:cNvSpPr>
          <p:nvPr>
            <p:ph type="title"/>
          </p:nvPr>
        </p:nvSpPr>
        <p:spPr/>
        <p:txBody>
          <a:bodyPr/>
          <a:lstStyle/>
          <a:p>
            <a:r>
              <a:rPr lang="en-US" dirty="0"/>
              <a:t>CUOE Table Of Content</a:t>
            </a:r>
          </a:p>
        </p:txBody>
      </p:sp>
      <p:sp>
        <p:nvSpPr>
          <p:cNvPr id="4" name="Footer Placeholder 3">
            <a:extLst>
              <a:ext uri="{FF2B5EF4-FFF2-40B4-BE49-F238E27FC236}">
                <a16:creationId xmlns:a16="http://schemas.microsoft.com/office/drawing/2014/main" id="{9D132494-6D4B-6E42-A492-E70AB3E71107}"/>
              </a:ext>
            </a:extLst>
          </p:cNvPr>
          <p:cNvSpPr>
            <a:spLocks noGrp="1"/>
          </p:cNvSpPr>
          <p:nvPr>
            <p:ph type="ftr" sz="quarter" idx="11"/>
          </p:nvPr>
        </p:nvSpPr>
        <p:spPr/>
        <p:txBody>
          <a:bodyPr/>
          <a:lstStyle/>
          <a:p>
            <a:r>
              <a:rPr lang="en-US" dirty="0"/>
              <a:t>NATO </a:t>
            </a:r>
            <a:r>
              <a:rPr lang="en-US" dirty="0" smtClean="0"/>
              <a:t>UNCLASSIFIED</a:t>
            </a:r>
            <a:endParaRPr lang="en-US" dirty="0"/>
          </a:p>
        </p:txBody>
      </p:sp>
      <p:sp>
        <p:nvSpPr>
          <p:cNvPr id="5" name="Slide Number Placeholder 4">
            <a:extLst>
              <a:ext uri="{FF2B5EF4-FFF2-40B4-BE49-F238E27FC236}">
                <a16:creationId xmlns:a16="http://schemas.microsoft.com/office/drawing/2014/main" id="{39F07B10-4678-161E-FB8B-7AF84C12302A}"/>
              </a:ext>
            </a:extLst>
          </p:cNvPr>
          <p:cNvSpPr>
            <a:spLocks noGrp="1"/>
          </p:cNvSpPr>
          <p:nvPr>
            <p:ph type="sldNum" sz="quarter" idx="12"/>
          </p:nvPr>
        </p:nvSpPr>
        <p:spPr/>
        <p:txBody>
          <a:bodyPr/>
          <a:lstStyle/>
          <a:p>
            <a:fld id="{01F9455D-1D58-459F-9E74-05112F7E676F}" type="slidenum">
              <a:rPr lang="en-US" smtClean="0"/>
              <a:t>10</a:t>
            </a:fld>
            <a:endParaRPr lang="en-US"/>
          </a:p>
        </p:txBody>
      </p:sp>
      <p:pic>
        <p:nvPicPr>
          <p:cNvPr id="3" name="Picture 2">
            <a:extLst>
              <a:ext uri="{FF2B5EF4-FFF2-40B4-BE49-F238E27FC236}">
                <a16:creationId xmlns:a16="http://schemas.microsoft.com/office/drawing/2014/main" id="{ED7DFB5E-1515-4093-656D-1886A07C4532}"/>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0" y="1307223"/>
            <a:ext cx="12192000" cy="5049127"/>
          </a:xfrm>
          <a:prstGeom prst="rect">
            <a:avLst/>
          </a:prstGeom>
        </p:spPr>
      </p:pic>
    </p:spTree>
    <p:custDataLst>
      <p:tags r:id="rId1"/>
    </p:custDataLst>
    <p:extLst>
      <p:ext uri="{BB962C8B-B14F-4D97-AF65-F5344CB8AC3E}">
        <p14:creationId xmlns:p14="http://schemas.microsoft.com/office/powerpoint/2010/main" val="247812417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4E1A5-CFAF-E932-1B61-A7ED2130CB94}"/>
              </a:ext>
            </a:extLst>
          </p:cNvPr>
          <p:cNvSpPr>
            <a:spLocks noGrp="1"/>
          </p:cNvSpPr>
          <p:nvPr>
            <p:ph type="title"/>
          </p:nvPr>
        </p:nvSpPr>
        <p:spPr/>
        <p:txBody>
          <a:bodyPr/>
          <a:lstStyle/>
          <a:p>
            <a:r>
              <a:rPr lang="en-US" dirty="0"/>
              <a:t>CUOE Data Sample (1/2)</a:t>
            </a:r>
          </a:p>
        </p:txBody>
      </p:sp>
      <p:sp>
        <p:nvSpPr>
          <p:cNvPr id="4" name="Footer Placeholder 3">
            <a:extLst>
              <a:ext uri="{FF2B5EF4-FFF2-40B4-BE49-F238E27FC236}">
                <a16:creationId xmlns:a16="http://schemas.microsoft.com/office/drawing/2014/main" id="{3888392C-2A75-78DB-61FD-35237A687B33}"/>
              </a:ext>
            </a:extLst>
          </p:cNvPr>
          <p:cNvSpPr>
            <a:spLocks noGrp="1"/>
          </p:cNvSpPr>
          <p:nvPr>
            <p:ph type="ftr" sz="quarter" idx="11"/>
          </p:nvPr>
        </p:nvSpPr>
        <p:spPr/>
        <p:txBody>
          <a:bodyPr/>
          <a:lstStyle/>
          <a:p>
            <a:r>
              <a:rPr lang="en-US" dirty="0"/>
              <a:t>NATO </a:t>
            </a:r>
            <a:r>
              <a:rPr lang="en-US" dirty="0" smtClean="0"/>
              <a:t>UNCLASSIFIED</a:t>
            </a:r>
            <a:endParaRPr lang="en-US" dirty="0"/>
          </a:p>
        </p:txBody>
      </p:sp>
      <p:sp>
        <p:nvSpPr>
          <p:cNvPr id="5" name="Slide Number Placeholder 4">
            <a:extLst>
              <a:ext uri="{FF2B5EF4-FFF2-40B4-BE49-F238E27FC236}">
                <a16:creationId xmlns:a16="http://schemas.microsoft.com/office/drawing/2014/main" id="{CAA52EF7-2A18-DEA4-E013-B208C9D68283}"/>
              </a:ext>
            </a:extLst>
          </p:cNvPr>
          <p:cNvSpPr>
            <a:spLocks noGrp="1"/>
          </p:cNvSpPr>
          <p:nvPr>
            <p:ph type="sldNum" sz="quarter" idx="12"/>
          </p:nvPr>
        </p:nvSpPr>
        <p:spPr/>
        <p:txBody>
          <a:bodyPr/>
          <a:lstStyle/>
          <a:p>
            <a:fld id="{01F9455D-1D58-459F-9E74-05112F7E676F}" type="slidenum">
              <a:rPr lang="en-US" smtClean="0"/>
              <a:t>11</a:t>
            </a:fld>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3040" y="1013791"/>
            <a:ext cx="9396547" cy="5285558"/>
          </a:xfrm>
          <a:prstGeom prst="rect">
            <a:avLst/>
          </a:prstGeom>
        </p:spPr>
      </p:pic>
    </p:spTree>
    <p:custDataLst>
      <p:tags r:id="rId1"/>
    </p:custDataLst>
    <p:extLst>
      <p:ext uri="{BB962C8B-B14F-4D97-AF65-F5344CB8AC3E}">
        <p14:creationId xmlns:p14="http://schemas.microsoft.com/office/powerpoint/2010/main" val="30111549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7121E2EF-4941-2259-93FB-01CB6A1320A8}"/>
              </a:ext>
            </a:extLst>
          </p:cNvPr>
          <p:cNvSpPr>
            <a:spLocks noGrp="1"/>
          </p:cNvSpPr>
          <p:nvPr>
            <p:ph type="ftr" sz="quarter" idx="11"/>
          </p:nvPr>
        </p:nvSpPr>
        <p:spPr/>
        <p:txBody>
          <a:bodyPr/>
          <a:lstStyle/>
          <a:p>
            <a:r>
              <a:rPr lang="en-US" dirty="0"/>
              <a:t>NATO </a:t>
            </a:r>
            <a:r>
              <a:rPr lang="en-US" dirty="0" smtClean="0"/>
              <a:t>UNCLASSIFIED</a:t>
            </a:r>
            <a:endParaRPr lang="en-US" dirty="0"/>
          </a:p>
        </p:txBody>
      </p:sp>
      <p:sp>
        <p:nvSpPr>
          <p:cNvPr id="5" name="Slide Number Placeholder 4">
            <a:extLst>
              <a:ext uri="{FF2B5EF4-FFF2-40B4-BE49-F238E27FC236}">
                <a16:creationId xmlns:a16="http://schemas.microsoft.com/office/drawing/2014/main" id="{D821BAC1-FCB7-D1BA-EFB2-5E062BB56019}"/>
              </a:ext>
            </a:extLst>
          </p:cNvPr>
          <p:cNvSpPr>
            <a:spLocks noGrp="1"/>
          </p:cNvSpPr>
          <p:nvPr>
            <p:ph type="sldNum" sz="quarter" idx="12"/>
          </p:nvPr>
        </p:nvSpPr>
        <p:spPr/>
        <p:txBody>
          <a:bodyPr/>
          <a:lstStyle/>
          <a:p>
            <a:fld id="{01F9455D-1D58-459F-9E74-05112F7E676F}" type="slidenum">
              <a:rPr lang="en-US" smtClean="0"/>
              <a:t>12</a:t>
            </a:fld>
            <a:endParaRPr lang="en-US"/>
          </a:p>
        </p:txBody>
      </p:sp>
      <p:grpSp>
        <p:nvGrpSpPr>
          <p:cNvPr id="6" name="Group 5">
            <a:extLst>
              <a:ext uri="{FF2B5EF4-FFF2-40B4-BE49-F238E27FC236}">
                <a16:creationId xmlns:a16="http://schemas.microsoft.com/office/drawing/2014/main" id="{32039194-A1E5-6D7D-4F87-95C334DF5DF0}"/>
              </a:ext>
            </a:extLst>
          </p:cNvPr>
          <p:cNvGrpSpPr/>
          <p:nvPr/>
        </p:nvGrpSpPr>
        <p:grpSpPr>
          <a:xfrm>
            <a:off x="119336" y="1066716"/>
            <a:ext cx="11551993" cy="5247615"/>
            <a:chOff x="119336" y="1066716"/>
            <a:chExt cx="11551993" cy="5247615"/>
          </a:xfrm>
        </p:grpSpPr>
        <p:sp>
          <p:nvSpPr>
            <p:cNvPr id="7" name="Rectangle 6">
              <a:extLst>
                <a:ext uri="{FF2B5EF4-FFF2-40B4-BE49-F238E27FC236}">
                  <a16:creationId xmlns:a16="http://schemas.microsoft.com/office/drawing/2014/main" id="{E1E8B565-F505-FF06-7601-1C6BAEF302FD}"/>
                </a:ext>
              </a:extLst>
            </p:cNvPr>
            <p:cNvSpPr/>
            <p:nvPr/>
          </p:nvSpPr>
          <p:spPr>
            <a:xfrm>
              <a:off x="188249" y="2061347"/>
              <a:ext cx="3403496" cy="400110"/>
            </a:xfrm>
            <a:prstGeom prst="rect">
              <a:avLst/>
            </a:prstGeom>
          </p:spPr>
          <p:txBody>
            <a:bodyPr wrap="none">
              <a:spAutoFit/>
            </a:bodyPr>
            <a:lstStyle/>
            <a:p>
              <a:r>
                <a:rPr lang="en-GB" sz="2000" dirty="0">
                  <a:latin typeface="Arial" panose="020B0604020202020204" pitchFamily="34" charset="0"/>
                  <a:cs typeface="Arial" panose="020B0604020202020204" pitchFamily="34" charset="0"/>
                </a:rPr>
                <a:t>Military Domain – Structures</a:t>
              </a:r>
            </a:p>
          </p:txBody>
        </p:sp>
        <p:grpSp>
          <p:nvGrpSpPr>
            <p:cNvPr id="8" name="Group 7">
              <a:extLst>
                <a:ext uri="{FF2B5EF4-FFF2-40B4-BE49-F238E27FC236}">
                  <a16:creationId xmlns:a16="http://schemas.microsoft.com/office/drawing/2014/main" id="{A1550438-D0DC-C231-2508-E2529AB1F250}"/>
                </a:ext>
              </a:extLst>
            </p:cNvPr>
            <p:cNvGrpSpPr/>
            <p:nvPr/>
          </p:nvGrpSpPr>
          <p:grpSpPr>
            <a:xfrm>
              <a:off x="119336" y="2467143"/>
              <a:ext cx="3659575" cy="3145519"/>
              <a:chOff x="79375" y="1128713"/>
              <a:chExt cx="4332282" cy="3951287"/>
            </a:xfrm>
          </p:grpSpPr>
          <p:pic>
            <p:nvPicPr>
              <p:cNvPr id="17" name="Picture 2">
                <a:extLst>
                  <a:ext uri="{FF2B5EF4-FFF2-40B4-BE49-F238E27FC236}">
                    <a16:creationId xmlns:a16="http://schemas.microsoft.com/office/drawing/2014/main" id="{0C12C2D5-02AC-3BA6-7E07-52F1BE6B41D4}"/>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9375" y="1128713"/>
                <a:ext cx="2584450" cy="395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3">
                <a:extLst>
                  <a:ext uri="{FF2B5EF4-FFF2-40B4-BE49-F238E27FC236}">
                    <a16:creationId xmlns:a16="http://schemas.microsoft.com/office/drawing/2014/main" id="{C887DB23-4405-5A04-F5DE-86BD6A68069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2133428" y="1142999"/>
                <a:ext cx="2278229" cy="39370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9" name="Rectangle 8">
              <a:extLst>
                <a:ext uri="{FF2B5EF4-FFF2-40B4-BE49-F238E27FC236}">
                  <a16:creationId xmlns:a16="http://schemas.microsoft.com/office/drawing/2014/main" id="{2937B887-AA53-F8B4-A378-175EEA74DC7F}"/>
                </a:ext>
              </a:extLst>
            </p:cNvPr>
            <p:cNvSpPr/>
            <p:nvPr/>
          </p:nvSpPr>
          <p:spPr>
            <a:xfrm>
              <a:off x="9132548" y="2097811"/>
              <a:ext cx="2209259" cy="400110"/>
            </a:xfrm>
            <a:prstGeom prst="rect">
              <a:avLst/>
            </a:prstGeom>
          </p:spPr>
          <p:txBody>
            <a:bodyPr wrap="none">
              <a:spAutoFit/>
            </a:bodyPr>
            <a:lstStyle/>
            <a:p>
              <a:r>
                <a:rPr lang="en-GB" sz="2000" dirty="0">
                  <a:latin typeface="Arial" panose="020B0604020202020204" pitchFamily="34" charset="0"/>
                  <a:cs typeface="Arial" panose="020B0604020202020204" pitchFamily="34" charset="0"/>
                </a:rPr>
                <a:t>Medical Situation </a:t>
              </a:r>
            </a:p>
          </p:txBody>
        </p:sp>
        <p:grpSp>
          <p:nvGrpSpPr>
            <p:cNvPr id="10" name="Group 9">
              <a:extLst>
                <a:ext uri="{FF2B5EF4-FFF2-40B4-BE49-F238E27FC236}">
                  <a16:creationId xmlns:a16="http://schemas.microsoft.com/office/drawing/2014/main" id="{CE1BAD0E-0F98-A5FF-2B34-C7A63F1EC1FD}"/>
                </a:ext>
              </a:extLst>
            </p:cNvPr>
            <p:cNvGrpSpPr/>
            <p:nvPr/>
          </p:nvGrpSpPr>
          <p:grpSpPr>
            <a:xfrm>
              <a:off x="8100865" y="2354114"/>
              <a:ext cx="3570464" cy="3258548"/>
              <a:chOff x="4732769" y="913171"/>
              <a:chExt cx="3869100" cy="3258548"/>
            </a:xfrm>
          </p:grpSpPr>
          <p:pic>
            <p:nvPicPr>
              <p:cNvPr id="14" name="Picture 4">
                <a:extLst>
                  <a:ext uri="{FF2B5EF4-FFF2-40B4-BE49-F238E27FC236}">
                    <a16:creationId xmlns:a16="http://schemas.microsoft.com/office/drawing/2014/main" id="{B2934606-E348-2DEE-C6BB-33BE0C8EA356}"/>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732769" y="913171"/>
                <a:ext cx="3869100" cy="2324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5">
                <a:extLst>
                  <a:ext uri="{FF2B5EF4-FFF2-40B4-BE49-F238E27FC236}">
                    <a16:creationId xmlns:a16="http://schemas.microsoft.com/office/drawing/2014/main" id="{C6DDE2F4-EA5E-3EC1-DA2C-DF6634C6BC32}"/>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4810125" y="3117602"/>
                <a:ext cx="2057400" cy="1054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6">
                <a:extLst>
                  <a:ext uri="{FF2B5EF4-FFF2-40B4-BE49-F238E27FC236}">
                    <a16:creationId xmlns:a16="http://schemas.microsoft.com/office/drawing/2014/main" id="{413403B0-718C-C28D-2FB6-54EDA824EE1A}"/>
                  </a:ext>
                </a:extLst>
              </p:cNvPr>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6755231" y="3137874"/>
                <a:ext cx="1827259" cy="88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1" name="Rectangle 10">
              <a:extLst>
                <a:ext uri="{FF2B5EF4-FFF2-40B4-BE49-F238E27FC236}">
                  <a16:creationId xmlns:a16="http://schemas.microsoft.com/office/drawing/2014/main" id="{DA29CE14-CEA9-1B34-FCC4-97AABA68B228}"/>
                </a:ext>
              </a:extLst>
            </p:cNvPr>
            <p:cNvSpPr/>
            <p:nvPr/>
          </p:nvSpPr>
          <p:spPr>
            <a:xfrm>
              <a:off x="3179390" y="1066716"/>
              <a:ext cx="5647295" cy="400110"/>
            </a:xfrm>
            <a:prstGeom prst="rect">
              <a:avLst/>
            </a:prstGeom>
          </p:spPr>
          <p:txBody>
            <a:bodyPr wrap="square">
              <a:spAutoFit/>
            </a:bodyPr>
            <a:lstStyle/>
            <a:p>
              <a:r>
                <a:rPr lang="en-GB" sz="2000" dirty="0">
                  <a:latin typeface="Arial" panose="020B0604020202020204" pitchFamily="34" charset="0"/>
                  <a:cs typeface="Arial" panose="020B0604020202020204" pitchFamily="34" charset="0"/>
                </a:rPr>
                <a:t>Social Domain – Capabilities: Social Cohesion</a:t>
              </a:r>
            </a:p>
          </p:txBody>
        </p:sp>
        <p:pic>
          <p:nvPicPr>
            <p:cNvPr id="12" name="Picture 7">
              <a:extLst>
                <a:ext uri="{FF2B5EF4-FFF2-40B4-BE49-F238E27FC236}">
                  <a16:creationId xmlns:a16="http://schemas.microsoft.com/office/drawing/2014/main" id="{D7188BC1-8517-3FF7-E41D-55BCB2A68321}"/>
                </a:ext>
              </a:extLst>
            </p:cNvPr>
            <p:cNvPicPr>
              <a:picLocks noChangeAspect="1" noChangeArrowheads="1"/>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4107586" y="1603599"/>
              <a:ext cx="3790905" cy="343306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8">
              <a:extLst>
                <a:ext uri="{FF2B5EF4-FFF2-40B4-BE49-F238E27FC236}">
                  <a16:creationId xmlns:a16="http://schemas.microsoft.com/office/drawing/2014/main" id="{0E9285D3-8041-E870-A14C-43C4E8001C34}"/>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4673669" y="4030853"/>
              <a:ext cx="2570472" cy="22834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itle 1">
            <a:extLst>
              <a:ext uri="{FF2B5EF4-FFF2-40B4-BE49-F238E27FC236}">
                <a16:creationId xmlns:a16="http://schemas.microsoft.com/office/drawing/2014/main" id="{72C4E1A5-CFAF-E932-1B61-A7ED2130CB94}"/>
              </a:ext>
            </a:extLst>
          </p:cNvPr>
          <p:cNvSpPr>
            <a:spLocks noGrp="1"/>
          </p:cNvSpPr>
          <p:nvPr>
            <p:ph type="title"/>
          </p:nvPr>
        </p:nvSpPr>
        <p:spPr>
          <a:xfrm>
            <a:off x="1961689" y="136525"/>
            <a:ext cx="9170505" cy="877266"/>
          </a:xfrm>
        </p:spPr>
        <p:txBody>
          <a:bodyPr/>
          <a:lstStyle/>
          <a:p>
            <a:r>
              <a:rPr lang="en-US" dirty="0"/>
              <a:t>CUOE Data Sample </a:t>
            </a:r>
            <a:r>
              <a:rPr lang="en-US" dirty="0" smtClean="0"/>
              <a:t>(</a:t>
            </a:r>
            <a:r>
              <a:rPr lang="et-EE" dirty="0" smtClean="0"/>
              <a:t>2</a:t>
            </a:r>
            <a:r>
              <a:rPr lang="en-US" dirty="0" smtClean="0"/>
              <a:t>/2</a:t>
            </a:r>
            <a:r>
              <a:rPr lang="en-US" dirty="0"/>
              <a:t>)</a:t>
            </a:r>
          </a:p>
        </p:txBody>
      </p:sp>
    </p:spTree>
    <p:custDataLst>
      <p:tags r:id="rId1"/>
    </p:custDataLst>
    <p:extLst>
      <p:ext uri="{BB962C8B-B14F-4D97-AF65-F5344CB8AC3E}">
        <p14:creationId xmlns:p14="http://schemas.microsoft.com/office/powerpoint/2010/main" val="24438622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E1C988-B9EC-7A41-B634-36F4C7A5EA62}"/>
              </a:ext>
            </a:extLst>
          </p:cNvPr>
          <p:cNvSpPr>
            <a:spLocks noGrp="1"/>
          </p:cNvSpPr>
          <p:nvPr>
            <p:ph type="title"/>
          </p:nvPr>
        </p:nvSpPr>
        <p:spPr>
          <a:xfrm>
            <a:off x="1828799" y="1"/>
            <a:ext cx="9229725" cy="969361"/>
          </a:xfrm>
        </p:spPr>
        <p:txBody>
          <a:bodyPr>
            <a:normAutofit/>
          </a:bodyPr>
          <a:lstStyle/>
          <a:p>
            <a:pPr algn="ctr"/>
            <a:r>
              <a:rPr lang="en-US" sz="2800" dirty="0"/>
              <a:t>Operations and Logistics Aide Memoire</a:t>
            </a:r>
            <a:br>
              <a:rPr lang="en-US" sz="2800" dirty="0"/>
            </a:br>
            <a:r>
              <a:rPr lang="en-US" sz="2800" dirty="0"/>
              <a:t> (OLAM) Introduction</a:t>
            </a:r>
            <a:endParaRPr lang="en-BE" sz="2800" dirty="0">
              <a:latin typeface="Arial" panose="020B0604020202020204" pitchFamily="34" charset="0"/>
              <a:cs typeface="Arial" panose="020B0604020202020204" pitchFamily="34" charset="0"/>
            </a:endParaRP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645121872"/>
              </p:ext>
            </p:extLst>
          </p:nvPr>
        </p:nvGraphicFramePr>
        <p:xfrm>
          <a:off x="407367" y="2154779"/>
          <a:ext cx="11445155" cy="4328160"/>
        </p:xfrm>
        <a:graphic>
          <a:graphicData uri="http://schemas.openxmlformats.org/drawingml/2006/table">
            <a:tbl>
              <a:tblPr firstRow="1" bandRow="1">
                <a:tableStyleId>{5C22544A-7EE6-4342-B048-85BDC9FD1C3A}</a:tableStyleId>
              </a:tblPr>
              <a:tblGrid>
                <a:gridCol w="4269365">
                  <a:extLst>
                    <a:ext uri="{9D8B030D-6E8A-4147-A177-3AD203B41FA5}">
                      <a16:colId xmlns:a16="http://schemas.microsoft.com/office/drawing/2014/main" val="1723395580"/>
                    </a:ext>
                  </a:extLst>
                </a:gridCol>
                <a:gridCol w="3288269">
                  <a:extLst>
                    <a:ext uri="{9D8B030D-6E8A-4147-A177-3AD203B41FA5}">
                      <a16:colId xmlns:a16="http://schemas.microsoft.com/office/drawing/2014/main" val="173484332"/>
                    </a:ext>
                  </a:extLst>
                </a:gridCol>
                <a:gridCol w="3887521">
                  <a:extLst>
                    <a:ext uri="{9D8B030D-6E8A-4147-A177-3AD203B41FA5}">
                      <a16:colId xmlns:a16="http://schemas.microsoft.com/office/drawing/2014/main" val="3264601500"/>
                    </a:ext>
                  </a:extLst>
                </a:gridCol>
              </a:tblGrid>
              <a:tr h="261283">
                <a:tc>
                  <a:txBody>
                    <a:bodyPr/>
                    <a:lstStyle/>
                    <a:p>
                      <a:pPr algn="ctr"/>
                      <a:r>
                        <a:rPr lang="en-GB" sz="1400" noProof="0" dirty="0" smtClean="0">
                          <a:latin typeface="Arial" panose="020B0604020202020204" pitchFamily="34" charset="0"/>
                          <a:cs typeface="Arial" panose="020B0604020202020204" pitchFamily="34" charset="0"/>
                        </a:rPr>
                        <a:t>General Info</a:t>
                      </a:r>
                      <a:endParaRPr lang="en-GB" sz="1400" noProof="0" dirty="0">
                        <a:latin typeface="Arial" panose="020B0604020202020204" pitchFamily="34" charset="0"/>
                        <a:cs typeface="Arial" panose="020B0604020202020204" pitchFamily="34" charset="0"/>
                      </a:endParaRPr>
                    </a:p>
                  </a:txBody>
                  <a:tcPr/>
                </a:tc>
                <a:tc>
                  <a:txBody>
                    <a:bodyPr/>
                    <a:lstStyle/>
                    <a:p>
                      <a:pPr algn="ctr"/>
                      <a:r>
                        <a:rPr lang="en-GB" sz="1400" noProof="0" dirty="0" smtClean="0">
                          <a:latin typeface="Arial" panose="020B0604020202020204" pitchFamily="34" charset="0"/>
                          <a:cs typeface="Arial" panose="020B0604020202020204" pitchFamily="34" charset="0"/>
                        </a:rPr>
                        <a:t>Sea Ports</a:t>
                      </a:r>
                      <a:endParaRPr lang="en-GB" sz="1400" noProof="0" dirty="0">
                        <a:latin typeface="Arial" panose="020B0604020202020204" pitchFamily="34" charset="0"/>
                        <a:cs typeface="Arial" panose="020B0604020202020204" pitchFamily="34" charset="0"/>
                      </a:endParaRPr>
                    </a:p>
                  </a:txBody>
                  <a:tcPr/>
                </a:tc>
                <a:tc>
                  <a:txBody>
                    <a:bodyPr/>
                    <a:lstStyle/>
                    <a:p>
                      <a:pPr algn="ctr"/>
                      <a:r>
                        <a:rPr lang="en-GB" sz="1400" noProof="0" dirty="0" smtClean="0">
                          <a:latin typeface="Arial" panose="020B0604020202020204" pitchFamily="34" charset="0"/>
                          <a:cs typeface="Arial" panose="020B0604020202020204" pitchFamily="34" charset="0"/>
                        </a:rPr>
                        <a:t>Air Ports</a:t>
                      </a:r>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52736000"/>
                  </a:ext>
                </a:extLst>
              </a:tr>
              <a:tr h="261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latin typeface="Arial" panose="020B0604020202020204" pitchFamily="34" charset="0"/>
                          <a:cs typeface="Arial" panose="020B0604020202020204" pitchFamily="34" charset="0"/>
                          <a:hlinkClick r:id="rId4" action="ppaction://hlinksldjump"/>
                        </a:rPr>
                        <a:t>Host Nation Support Overview</a:t>
                      </a:r>
                      <a:endParaRPr lang="en-GB" sz="1400" noProof="0" dirty="0" smtClean="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err="1" smtClean="0">
                          <a:latin typeface="Arial" panose="020B0604020202020204" pitchFamily="34" charset="0"/>
                          <a:cs typeface="Arial" panose="020B0604020202020204" pitchFamily="34" charset="0"/>
                          <a:hlinkClick r:id="" action="ppaction://noaction"/>
                        </a:rPr>
                        <a:t>Paldiski</a:t>
                      </a:r>
                      <a:r>
                        <a:rPr lang="en-GB" sz="1400" noProof="0" dirty="0" smtClean="0">
                          <a:latin typeface="Arial" panose="020B0604020202020204" pitchFamily="34" charset="0"/>
                          <a:cs typeface="Arial" panose="020B0604020202020204" pitchFamily="34" charset="0"/>
                          <a:hlinkClick r:id="" action="ppaction://noaction"/>
                        </a:rPr>
                        <a:t> South Harbour</a:t>
                      </a:r>
                      <a:endParaRPr lang="en-GB" sz="1400" noProof="0" dirty="0" smtClean="0">
                        <a:latin typeface="Arial" panose="020B0604020202020204" pitchFamily="34" charset="0"/>
                        <a:cs typeface="Arial" panose="020B0604020202020204" pitchFamily="34" charset="0"/>
                      </a:endParaRPr>
                    </a:p>
                  </a:txBody>
                  <a:tcPr/>
                </a:tc>
                <a:tc>
                  <a:txBody>
                    <a:bodyPr/>
                    <a:lstStyle/>
                    <a:p>
                      <a:r>
                        <a:rPr lang="en-GB" sz="1400" noProof="0" dirty="0" smtClean="0">
                          <a:latin typeface="Arial" panose="020B0604020202020204" pitchFamily="34" charset="0"/>
                          <a:cs typeface="Arial" panose="020B0604020202020204" pitchFamily="34" charset="0"/>
                          <a:hlinkClick r:id="" action="ppaction://noaction"/>
                        </a:rPr>
                        <a:t>Tallinn International Airport</a:t>
                      </a:r>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14642187"/>
                  </a:ext>
                </a:extLst>
              </a:tr>
              <a:tr h="261283">
                <a:tc>
                  <a:txBody>
                    <a:bodyPr/>
                    <a:lstStyle/>
                    <a:p>
                      <a:pPr marL="0" algn="l" defTabSz="914400" rtl="0" eaLnBrk="1" latinLnBrk="0" hangingPunct="1"/>
                      <a:r>
                        <a:rPr lang="en-GB" sz="1400" kern="1200" noProof="0" dirty="0" smtClean="0">
                          <a:solidFill>
                            <a:schemeClr val="dk1"/>
                          </a:solidFill>
                          <a:latin typeface="Arial" panose="020B0604020202020204" pitchFamily="34" charset="0"/>
                          <a:ea typeface="+mn-ea"/>
                          <a:cs typeface="Arial" panose="020B0604020202020204" pitchFamily="34" charset="0"/>
                          <a:hlinkClick r:id="rId5" action="ppaction://hlinksldjump"/>
                        </a:rPr>
                        <a:t>Permit to Deploy/Diplomatic Clearance Requests</a:t>
                      </a:r>
                      <a:endParaRPr lang="en-GB" sz="1400" kern="1200" noProof="0" dirty="0">
                        <a:solidFill>
                          <a:schemeClr val="dk1"/>
                        </a:solidFill>
                        <a:latin typeface="Arial" panose="020B0604020202020204" pitchFamily="34" charset="0"/>
                        <a:ea typeface="+mn-ea"/>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Paldiski</a:t>
                      </a:r>
                      <a:r>
                        <a:rPr lang="en-GB" sz="1400" baseline="0" noProof="0" dirty="0" smtClean="0">
                          <a:latin typeface="Arial" panose="020B0604020202020204" pitchFamily="34" charset="0"/>
                          <a:cs typeface="Arial" panose="020B0604020202020204" pitchFamily="34" charset="0"/>
                          <a:hlinkClick r:id="" action="ppaction://noaction"/>
                        </a:rPr>
                        <a:t> North Harbour</a:t>
                      </a:r>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smtClean="0">
                          <a:latin typeface="Arial" panose="020B0604020202020204" pitchFamily="34" charset="0"/>
                          <a:cs typeface="Arial" panose="020B0604020202020204" pitchFamily="34" charset="0"/>
                          <a:hlinkClick r:id="" action="ppaction://noaction"/>
                        </a:rPr>
                        <a:t>Tartu Airport</a:t>
                      </a:r>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166450799"/>
                  </a:ext>
                </a:extLst>
              </a:tr>
              <a:tr h="26128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smtClean="0">
                          <a:latin typeface="Arial" panose="020B0604020202020204" pitchFamily="34" charset="0"/>
                          <a:cs typeface="Arial" panose="020B0604020202020204" pitchFamily="34" charset="0"/>
                          <a:hlinkClick r:id="" action="ppaction://noaction"/>
                        </a:rPr>
                        <a:t>Road Networks</a:t>
                      </a:r>
                      <a:endParaRPr lang="en-GB" sz="1400" noProof="0" dirty="0" smtClean="0">
                        <a:latin typeface="Arial" panose="020B0604020202020204" pitchFamily="34" charset="0"/>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rId6" action="ppaction://hlinksldjump"/>
                        </a:rPr>
                        <a:t>Muuga</a:t>
                      </a:r>
                      <a:r>
                        <a:rPr lang="en-GB" sz="1400" noProof="0" dirty="0" smtClean="0">
                          <a:latin typeface="Arial" panose="020B0604020202020204" pitchFamily="34" charset="0"/>
                          <a:cs typeface="Arial" panose="020B0604020202020204" pitchFamily="34" charset="0"/>
                          <a:hlinkClick r:id="rId6" action="ppaction://hlinksldjump"/>
                        </a:rPr>
                        <a:t> Harbour</a:t>
                      </a:r>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Kuressare</a:t>
                      </a:r>
                      <a:r>
                        <a:rPr lang="en-GB" sz="1400" noProof="0" dirty="0" smtClean="0">
                          <a:latin typeface="Arial" panose="020B0604020202020204" pitchFamily="34" charset="0"/>
                          <a:cs typeface="Arial" panose="020B0604020202020204" pitchFamily="34" charset="0"/>
                          <a:hlinkClick r:id="" action="ppaction://noaction"/>
                        </a:rPr>
                        <a:t> Airport</a:t>
                      </a:r>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34760046"/>
                  </a:ext>
                </a:extLst>
              </a:tr>
              <a:tr h="261283">
                <a:tc>
                  <a:txBody>
                    <a:bodyPr/>
                    <a:lstStyle/>
                    <a:p>
                      <a:r>
                        <a:rPr lang="en-GB" sz="1400" noProof="0" dirty="0" smtClean="0">
                          <a:latin typeface="Arial" panose="020B0604020202020204" pitchFamily="34" charset="0"/>
                          <a:cs typeface="Arial" panose="020B0604020202020204" pitchFamily="34" charset="0"/>
                          <a:hlinkClick r:id="" action="ppaction://noaction"/>
                        </a:rPr>
                        <a:t>Rail Networks</a:t>
                      </a:r>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smtClean="0">
                          <a:latin typeface="Arial" panose="020B0604020202020204" pitchFamily="34" charset="0"/>
                          <a:cs typeface="Arial" panose="020B0604020202020204" pitchFamily="34" charset="0"/>
                          <a:hlinkClick r:id="" action="ppaction://noaction"/>
                        </a:rPr>
                        <a:t>Old City Harbour</a:t>
                      </a:r>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Kardla</a:t>
                      </a:r>
                      <a:r>
                        <a:rPr lang="en-GB" sz="1400" noProof="0" dirty="0" smtClean="0">
                          <a:latin typeface="Arial" panose="020B0604020202020204" pitchFamily="34" charset="0"/>
                          <a:cs typeface="Arial" panose="020B0604020202020204" pitchFamily="34" charset="0"/>
                          <a:hlinkClick r:id="" action="ppaction://noaction"/>
                        </a:rPr>
                        <a:t> Airport</a:t>
                      </a:r>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33208252"/>
                  </a:ext>
                </a:extLst>
              </a:tr>
              <a:tr h="261283">
                <a:tc>
                  <a:txBody>
                    <a:bodyPr/>
                    <a:lstStyle/>
                    <a:p>
                      <a:r>
                        <a:rPr lang="en-GB" sz="1400" noProof="0" dirty="0" smtClean="0">
                          <a:latin typeface="Arial" panose="020B0604020202020204" pitchFamily="34" charset="0"/>
                          <a:cs typeface="Arial" panose="020B0604020202020204" pitchFamily="34" charset="0"/>
                          <a:hlinkClick r:id="" action="ppaction://noaction"/>
                        </a:rPr>
                        <a:t>Medical Support Overview</a:t>
                      </a:r>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Dirhami</a:t>
                      </a:r>
                      <a:r>
                        <a:rPr lang="en-GB" sz="1400" noProof="0" dirty="0" smtClean="0">
                          <a:latin typeface="Arial" panose="020B0604020202020204" pitchFamily="34" charset="0"/>
                          <a:cs typeface="Arial" panose="020B0604020202020204" pitchFamily="34" charset="0"/>
                          <a:hlinkClick r:id="" action="ppaction://noaction"/>
                        </a:rPr>
                        <a:t> Harbour</a:t>
                      </a:r>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Ruhnu</a:t>
                      </a:r>
                      <a:r>
                        <a:rPr lang="en-GB" sz="1400" noProof="0" dirty="0" smtClean="0">
                          <a:latin typeface="Arial" panose="020B0604020202020204" pitchFamily="34" charset="0"/>
                          <a:cs typeface="Arial" panose="020B0604020202020204" pitchFamily="34" charset="0"/>
                          <a:hlinkClick r:id="" action="ppaction://noaction"/>
                        </a:rPr>
                        <a:t> Airfield</a:t>
                      </a:r>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24370194"/>
                  </a:ext>
                </a:extLst>
              </a:tr>
              <a:tr h="261283">
                <a:tc>
                  <a:txBody>
                    <a:bodyPr/>
                    <a:lstStyle/>
                    <a:p>
                      <a:r>
                        <a:rPr lang="en-GB" sz="1400" noProof="0" dirty="0" smtClean="0">
                          <a:latin typeface="Arial" panose="020B0604020202020204" pitchFamily="34" charset="0"/>
                          <a:cs typeface="Arial" panose="020B0604020202020204" pitchFamily="34" charset="0"/>
                          <a:hlinkClick r:id="rId7" action="ppaction://hlinksldjump"/>
                        </a:rPr>
                        <a:t>Civilian Hospitals</a:t>
                      </a:r>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Leppneeme</a:t>
                      </a:r>
                      <a:r>
                        <a:rPr lang="en-GB" sz="1400" baseline="0" noProof="0" dirty="0" smtClean="0">
                          <a:latin typeface="Arial" panose="020B0604020202020204" pitchFamily="34" charset="0"/>
                          <a:cs typeface="Arial" panose="020B0604020202020204" pitchFamily="34" charset="0"/>
                          <a:hlinkClick r:id="" action="ppaction://noaction"/>
                        </a:rPr>
                        <a:t> Harbour</a:t>
                      </a:r>
                      <a:endParaRPr lang="en-GB" sz="14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b="0" i="0" kern="1200" noProof="0" dirty="0" err="1" smtClean="0">
                          <a:solidFill>
                            <a:schemeClr val="dk1"/>
                          </a:solidFill>
                          <a:effectLst/>
                          <a:latin typeface="Arial" panose="020B0604020202020204" pitchFamily="34" charset="0"/>
                          <a:ea typeface="+mn-ea"/>
                          <a:cs typeface="Arial" panose="020B0604020202020204" pitchFamily="34" charset="0"/>
                          <a:hlinkClick r:id="" action="ppaction://noaction"/>
                        </a:rPr>
                        <a:t>Ämari</a:t>
                      </a:r>
                      <a:r>
                        <a:rPr lang="en-GB" sz="1400" b="0" i="0" kern="1200" noProof="0" dirty="0" smtClean="0">
                          <a:solidFill>
                            <a:schemeClr val="dk1"/>
                          </a:solidFill>
                          <a:effectLst/>
                          <a:latin typeface="Arial" panose="020B0604020202020204" pitchFamily="34" charset="0"/>
                          <a:ea typeface="+mn-ea"/>
                          <a:cs typeface="Arial" panose="020B0604020202020204" pitchFamily="34" charset="0"/>
                          <a:hlinkClick r:id="" action="ppaction://noaction"/>
                        </a:rPr>
                        <a:t> </a:t>
                      </a:r>
                      <a:r>
                        <a:rPr lang="en-GB" sz="1400" b="0" i="0" kern="1200" noProof="0" dirty="0" err="1" smtClean="0">
                          <a:solidFill>
                            <a:schemeClr val="dk1"/>
                          </a:solidFill>
                          <a:effectLst/>
                          <a:latin typeface="Arial" panose="020B0604020202020204" pitchFamily="34" charset="0"/>
                          <a:ea typeface="+mn-ea"/>
                          <a:cs typeface="Arial" panose="020B0604020202020204" pitchFamily="34" charset="0"/>
                          <a:hlinkClick r:id="" action="ppaction://noaction"/>
                        </a:rPr>
                        <a:t>Lennubaas</a:t>
                      </a:r>
                      <a:r>
                        <a:rPr lang="en-GB" sz="1400" b="0" i="0" kern="1200" noProof="0" dirty="0" smtClean="0">
                          <a:solidFill>
                            <a:schemeClr val="dk1"/>
                          </a:solidFill>
                          <a:effectLst/>
                          <a:latin typeface="Arial" panose="020B0604020202020204" pitchFamily="34" charset="0"/>
                          <a:ea typeface="+mn-ea"/>
                          <a:cs typeface="Arial" panose="020B0604020202020204" pitchFamily="34" charset="0"/>
                          <a:hlinkClick r:id="" action="ppaction://noaction"/>
                        </a:rPr>
                        <a:t> Airbase</a:t>
                      </a:r>
                      <a:endParaRPr lang="en-GB" sz="1400" noProof="0" dirty="0" smtClean="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49424977"/>
                  </a:ext>
                </a:extLst>
              </a:tr>
              <a:tr h="261283">
                <a:tc>
                  <a:txBody>
                    <a:bodyPr/>
                    <a:lstStyle/>
                    <a:p>
                      <a:r>
                        <a:rPr lang="en-GB" sz="1400" noProof="0" dirty="0" smtClean="0">
                          <a:latin typeface="Arial" panose="020B0604020202020204" pitchFamily="34" charset="0"/>
                          <a:cs typeface="Arial" panose="020B0604020202020204" pitchFamily="34" charset="0"/>
                          <a:hlinkClick r:id="rId7" action="ppaction://hlinksldjump"/>
                        </a:rPr>
                        <a:t>Military Clinics</a:t>
                      </a:r>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Miiduranna</a:t>
                      </a:r>
                      <a:r>
                        <a:rPr lang="en-GB" sz="1400" noProof="0" dirty="0" smtClean="0">
                          <a:latin typeface="Arial" panose="020B0604020202020204" pitchFamily="34" charset="0"/>
                          <a:cs typeface="Arial" panose="020B0604020202020204" pitchFamily="34" charset="0"/>
                          <a:hlinkClick r:id="" action="ppaction://noaction"/>
                        </a:rPr>
                        <a:t> Harbour</a:t>
                      </a:r>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Parnu</a:t>
                      </a:r>
                      <a:r>
                        <a:rPr lang="en-GB" sz="1400" noProof="0" dirty="0" smtClean="0">
                          <a:latin typeface="Arial" panose="020B0604020202020204" pitchFamily="34" charset="0"/>
                          <a:cs typeface="Arial" panose="020B0604020202020204" pitchFamily="34" charset="0"/>
                          <a:hlinkClick r:id="" action="ppaction://noaction"/>
                        </a:rPr>
                        <a:t> Airport</a:t>
                      </a:r>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76409616"/>
                  </a:ext>
                </a:extLst>
              </a:tr>
              <a:tr h="270346">
                <a:tc>
                  <a:txBody>
                    <a:bodyPr/>
                    <a:lstStyle/>
                    <a:p>
                      <a:endParaRPr lang="en-GB" noProof="0" dirty="0"/>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Paljassaare</a:t>
                      </a:r>
                      <a:r>
                        <a:rPr lang="en-GB" sz="1400" noProof="0" dirty="0" smtClean="0">
                          <a:latin typeface="Arial" panose="020B0604020202020204" pitchFamily="34" charset="0"/>
                          <a:cs typeface="Arial" panose="020B0604020202020204" pitchFamily="34" charset="0"/>
                          <a:hlinkClick r:id="" action="ppaction://noaction"/>
                        </a:rPr>
                        <a:t> Harbour</a:t>
                      </a:r>
                      <a:endParaRPr lang="en-GB" sz="1400" noProof="0" dirty="0">
                        <a:latin typeface="Arial" panose="020B0604020202020204" pitchFamily="34" charset="0"/>
                        <a:cs typeface="Arial" panose="020B0604020202020204" pitchFamily="34" charset="0"/>
                      </a:endParaRPr>
                    </a:p>
                  </a:txBody>
                  <a:tcPr/>
                </a:tc>
                <a:tc>
                  <a:txBody>
                    <a:bodyPr/>
                    <a:lstStyle/>
                    <a:p>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46934732"/>
                  </a:ext>
                </a:extLst>
              </a:tr>
              <a:tr h="261283">
                <a:tc>
                  <a:txBody>
                    <a:bodyPr/>
                    <a:lstStyle/>
                    <a:p>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Rohuneeme</a:t>
                      </a:r>
                      <a:r>
                        <a:rPr lang="en-GB" sz="1400" noProof="0" dirty="0" smtClean="0">
                          <a:latin typeface="Arial" panose="020B0604020202020204" pitchFamily="34" charset="0"/>
                          <a:cs typeface="Arial" panose="020B0604020202020204" pitchFamily="34" charset="0"/>
                          <a:hlinkClick r:id="" action="ppaction://noaction"/>
                        </a:rPr>
                        <a:t> Harbour</a:t>
                      </a:r>
                      <a:endParaRPr lang="en-GB" sz="1400" noProof="0" dirty="0">
                        <a:latin typeface="Arial" panose="020B0604020202020204" pitchFamily="34" charset="0"/>
                        <a:cs typeface="Arial" panose="020B0604020202020204" pitchFamily="34" charset="0"/>
                      </a:endParaRPr>
                    </a:p>
                  </a:txBody>
                  <a:tcPr/>
                </a:tc>
                <a:tc>
                  <a:txBody>
                    <a:bodyPr/>
                    <a:lstStyle/>
                    <a:p>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656376907"/>
                  </a:ext>
                </a:extLst>
              </a:tr>
              <a:tr h="261283">
                <a:tc>
                  <a:txBody>
                    <a:bodyPr/>
                    <a:lstStyle/>
                    <a:p>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Kunda</a:t>
                      </a:r>
                      <a:r>
                        <a:rPr lang="en-GB" sz="1400" noProof="0" dirty="0" smtClean="0">
                          <a:latin typeface="Arial" panose="020B0604020202020204" pitchFamily="34" charset="0"/>
                          <a:cs typeface="Arial" panose="020B0604020202020204" pitchFamily="34" charset="0"/>
                          <a:hlinkClick r:id="" action="ppaction://noaction"/>
                        </a:rPr>
                        <a:t> Harbour</a:t>
                      </a:r>
                      <a:endParaRPr lang="en-GB" sz="1400" noProof="0" dirty="0">
                        <a:latin typeface="Arial" panose="020B0604020202020204" pitchFamily="34" charset="0"/>
                        <a:cs typeface="Arial" panose="020B0604020202020204" pitchFamily="34" charset="0"/>
                      </a:endParaRPr>
                    </a:p>
                  </a:txBody>
                  <a:tcPr/>
                </a:tc>
                <a:tc>
                  <a:txBody>
                    <a:bodyPr/>
                    <a:lstStyle/>
                    <a:p>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23361753"/>
                  </a:ext>
                </a:extLst>
              </a:tr>
              <a:tr h="261283">
                <a:tc>
                  <a:txBody>
                    <a:bodyPr/>
                    <a:lstStyle/>
                    <a:p>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Virtsu</a:t>
                      </a:r>
                      <a:r>
                        <a:rPr lang="en-GB" sz="1400" noProof="0" dirty="0" smtClean="0">
                          <a:latin typeface="Arial" panose="020B0604020202020204" pitchFamily="34" charset="0"/>
                          <a:cs typeface="Arial" panose="020B0604020202020204" pitchFamily="34" charset="0"/>
                          <a:hlinkClick r:id="" action="ppaction://noaction"/>
                        </a:rPr>
                        <a:t> Harbour</a:t>
                      </a:r>
                      <a:endParaRPr lang="en-GB" sz="1400" noProof="0" dirty="0">
                        <a:latin typeface="Arial" panose="020B0604020202020204" pitchFamily="34" charset="0"/>
                        <a:cs typeface="Arial" panose="020B0604020202020204" pitchFamily="34" charset="0"/>
                      </a:endParaRPr>
                    </a:p>
                  </a:txBody>
                  <a:tcPr/>
                </a:tc>
                <a:tc>
                  <a:txBody>
                    <a:bodyPr/>
                    <a:lstStyle/>
                    <a:p>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42393179"/>
                  </a:ext>
                </a:extLst>
              </a:tr>
              <a:tr h="261283">
                <a:tc>
                  <a:txBody>
                    <a:bodyPr/>
                    <a:lstStyle/>
                    <a:p>
                      <a:endParaRPr lang="en-GB" sz="1400" noProof="0" dirty="0">
                        <a:latin typeface="Arial" panose="020B0604020202020204" pitchFamily="34" charset="0"/>
                        <a:cs typeface="Arial" panose="020B0604020202020204" pitchFamily="34" charset="0"/>
                      </a:endParaRPr>
                    </a:p>
                  </a:txBody>
                  <a:tcPr/>
                </a:tc>
                <a:tc>
                  <a:txBody>
                    <a:bodyPr/>
                    <a:lstStyle/>
                    <a:p>
                      <a:r>
                        <a:rPr lang="en-GB" sz="1400" noProof="0" dirty="0" err="1" smtClean="0">
                          <a:latin typeface="Arial" panose="020B0604020202020204" pitchFamily="34" charset="0"/>
                          <a:cs typeface="Arial" panose="020B0604020202020204" pitchFamily="34" charset="0"/>
                          <a:hlinkClick r:id="" action="ppaction://noaction"/>
                        </a:rPr>
                        <a:t>Roomassaare</a:t>
                      </a:r>
                      <a:r>
                        <a:rPr lang="en-GB" sz="1400" baseline="0" noProof="0" dirty="0" smtClean="0">
                          <a:latin typeface="Arial" panose="020B0604020202020204" pitchFamily="34" charset="0"/>
                          <a:cs typeface="Arial" panose="020B0604020202020204" pitchFamily="34" charset="0"/>
                          <a:hlinkClick r:id="" action="ppaction://noaction"/>
                        </a:rPr>
                        <a:t> Harbour</a:t>
                      </a:r>
                      <a:endParaRPr lang="en-GB" sz="1400" noProof="0" dirty="0">
                        <a:latin typeface="Arial" panose="020B0604020202020204" pitchFamily="34" charset="0"/>
                        <a:cs typeface="Arial" panose="020B0604020202020204" pitchFamily="34" charset="0"/>
                      </a:endParaRPr>
                    </a:p>
                  </a:txBody>
                  <a:tcPr/>
                </a:tc>
                <a:tc>
                  <a:txBody>
                    <a:bodyPr/>
                    <a:lstStyle/>
                    <a:p>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493615075"/>
                  </a:ext>
                </a:extLst>
              </a:tr>
              <a:tr h="221064">
                <a:tc>
                  <a:txBody>
                    <a:bodyPr/>
                    <a:lstStyle/>
                    <a:p>
                      <a:endParaRPr lang="en-GB" sz="1400" noProof="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noProof="0" dirty="0" err="1" smtClean="0">
                          <a:latin typeface="Arial" panose="020B0604020202020204" pitchFamily="34" charset="0"/>
                          <a:cs typeface="Arial" panose="020B0604020202020204" pitchFamily="34" charset="0"/>
                          <a:hlinkClick r:id="" action="ppaction://noaction"/>
                        </a:rPr>
                        <a:t>Miinisadam</a:t>
                      </a:r>
                      <a:r>
                        <a:rPr lang="en-GB" sz="1400" noProof="0" dirty="0" smtClean="0">
                          <a:latin typeface="Arial" panose="020B0604020202020204" pitchFamily="34" charset="0"/>
                          <a:cs typeface="Arial" panose="020B0604020202020204" pitchFamily="34" charset="0"/>
                          <a:hlinkClick r:id="" action="ppaction://noaction"/>
                        </a:rPr>
                        <a:t> Naval Base</a:t>
                      </a:r>
                      <a:endParaRPr lang="en-GB" sz="1400" noProof="0" dirty="0">
                        <a:latin typeface="Arial" panose="020B0604020202020204" pitchFamily="34" charset="0"/>
                        <a:cs typeface="Arial" panose="020B0604020202020204" pitchFamily="34" charset="0"/>
                      </a:endParaRPr>
                    </a:p>
                  </a:txBody>
                  <a:tcPr/>
                </a:tc>
                <a:tc>
                  <a:txBody>
                    <a:bodyPr/>
                    <a:lstStyle/>
                    <a:p>
                      <a:endParaRPr lang="en-GB" sz="1400" noProof="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61454962"/>
                  </a:ext>
                </a:extLst>
              </a:tr>
            </a:tbl>
          </a:graphicData>
        </a:graphic>
      </p:graphicFrame>
      <p:sp>
        <p:nvSpPr>
          <p:cNvPr id="5" name="Slide Number Placeholder 4">
            <a:extLst>
              <a:ext uri="{FF2B5EF4-FFF2-40B4-BE49-F238E27FC236}">
                <a16:creationId xmlns:a16="http://schemas.microsoft.com/office/drawing/2014/main" id="{486F9F91-AB6F-A64C-9E1E-D8E91E51B8ED}"/>
              </a:ext>
            </a:extLst>
          </p:cNvPr>
          <p:cNvSpPr>
            <a:spLocks noGrp="1"/>
          </p:cNvSpPr>
          <p:nvPr>
            <p:ph type="sldNum" sz="quarter" idx="4294967295"/>
          </p:nvPr>
        </p:nvSpPr>
        <p:spPr>
          <a:xfrm>
            <a:off x="10920535" y="6583680"/>
            <a:ext cx="1258833" cy="272732"/>
          </a:xfrm>
        </p:spPr>
        <p:txBody>
          <a:bodyPr/>
          <a:lstStyle/>
          <a:p>
            <a:fld id="{E008B8F5-D08C-A64F-A100-978CF31B021C}" type="datetime1">
              <a:rPr lang="en-BE" sz="800" smtClean="0"/>
              <a:pPr/>
              <a:t>11/07/2024</a:t>
            </a:fld>
            <a:r>
              <a:rPr lang="en-BE" sz="800" dirty="0"/>
              <a:t>  </a:t>
            </a:r>
            <a:r>
              <a:rPr lang="en-BE" sz="800" dirty="0">
                <a:effectLst/>
              </a:rPr>
              <a:t>|  </a:t>
            </a:r>
            <a:r>
              <a:rPr lang="en-GB" sz="800" dirty="0"/>
              <a:t>P</a:t>
            </a:r>
            <a:r>
              <a:rPr lang="en-BE" sz="800" dirty="0"/>
              <a:t>AGE </a:t>
            </a:r>
            <a:fld id="{3C66DE6B-CC4B-F74A-99D4-2DC8DD154D90}" type="slidenum">
              <a:rPr lang="en-BE" sz="800" smtClean="0"/>
              <a:pPr/>
              <a:t>13</a:t>
            </a:fld>
            <a:endParaRPr lang="en-BE" sz="800" dirty="0"/>
          </a:p>
        </p:txBody>
      </p:sp>
      <p:sp>
        <p:nvSpPr>
          <p:cNvPr id="7" name="Content Placeholder 2">
            <a:extLst>
              <a:ext uri="{FF2B5EF4-FFF2-40B4-BE49-F238E27FC236}">
                <a16:creationId xmlns:a16="http://schemas.microsoft.com/office/drawing/2014/main" id="{6CF92F4A-7466-1E42-AC65-0DA26E8FB9BF}"/>
              </a:ext>
            </a:extLst>
          </p:cNvPr>
          <p:cNvSpPr txBox="1">
            <a:spLocks/>
          </p:cNvSpPr>
          <p:nvPr/>
        </p:nvSpPr>
        <p:spPr>
          <a:xfrm>
            <a:off x="407367" y="1061949"/>
            <a:ext cx="11470307" cy="99208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n-US" sz="1800" dirty="0" smtClean="0"/>
              <a:t>Providing an initial </a:t>
            </a:r>
            <a:r>
              <a:rPr lang="en-US" sz="2000" dirty="0" smtClean="0"/>
              <a:t>overview</a:t>
            </a:r>
            <a:r>
              <a:rPr lang="en-US" sz="1800" dirty="0" smtClean="0"/>
              <a:t> and quick reference information for infrastructure and services in Estonia. This information is updated twice annually so it is recommended for any final planning to verify the current status of facilities.</a:t>
            </a:r>
          </a:p>
        </p:txBody>
      </p:sp>
      <p:sp>
        <p:nvSpPr>
          <p:cNvPr id="8" name="Footer Placeholder 3">
            <a:extLst>
              <a:ext uri="{FF2B5EF4-FFF2-40B4-BE49-F238E27FC236}">
                <a16:creationId xmlns:a16="http://schemas.microsoft.com/office/drawing/2014/main" id="{A2F0D4F6-88D4-1A04-341D-8635CF04ED8F}"/>
              </a:ext>
            </a:extLst>
          </p:cNvPr>
          <p:cNvSpPr>
            <a:spLocks noGrp="1"/>
          </p:cNvSpPr>
          <p:nvPr>
            <p:ph type="ftr" sz="quarter" idx="11"/>
          </p:nvPr>
        </p:nvSpPr>
        <p:spPr>
          <a:xfrm>
            <a:off x="3990975" y="6468810"/>
            <a:ext cx="4114800" cy="365125"/>
          </a:xfrm>
        </p:spPr>
        <p:txBody>
          <a:bodyPr/>
          <a:lstStyle/>
          <a:p>
            <a:r>
              <a:rPr lang="en-US" dirty="0"/>
              <a:t>NATO </a:t>
            </a:r>
            <a:r>
              <a:rPr lang="en-US" dirty="0" smtClean="0"/>
              <a:t>UNCLASSIFIED</a:t>
            </a:r>
            <a:endParaRPr lang="en-US" dirty="0"/>
          </a:p>
        </p:txBody>
      </p:sp>
    </p:spTree>
    <p:custDataLst>
      <p:tags r:id="rId1"/>
    </p:custDataLst>
    <p:extLst>
      <p:ext uri="{BB962C8B-B14F-4D97-AF65-F5344CB8AC3E}">
        <p14:creationId xmlns:p14="http://schemas.microsoft.com/office/powerpoint/2010/main" val="30974059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7AEBCD-0D04-F797-6CA7-E08F52A894B0}"/>
              </a:ext>
            </a:extLst>
          </p:cNvPr>
          <p:cNvSpPr>
            <a:spLocks noGrp="1"/>
          </p:cNvSpPr>
          <p:nvPr>
            <p:ph type="title"/>
          </p:nvPr>
        </p:nvSpPr>
        <p:spPr/>
        <p:txBody>
          <a:bodyPr/>
          <a:lstStyle/>
          <a:p>
            <a:r>
              <a:rPr lang="en-US" dirty="0"/>
              <a:t>NFIU EST Networks</a:t>
            </a:r>
          </a:p>
        </p:txBody>
      </p:sp>
      <p:sp>
        <p:nvSpPr>
          <p:cNvPr id="4" name="Footer Placeholder 3">
            <a:extLst>
              <a:ext uri="{FF2B5EF4-FFF2-40B4-BE49-F238E27FC236}">
                <a16:creationId xmlns:a16="http://schemas.microsoft.com/office/drawing/2014/main" id="{AED9923C-33E0-6D59-A9C9-BC2A350B4B31}"/>
              </a:ext>
            </a:extLst>
          </p:cNvPr>
          <p:cNvSpPr>
            <a:spLocks noGrp="1"/>
          </p:cNvSpPr>
          <p:nvPr>
            <p:ph type="ftr" sz="quarter" idx="11"/>
          </p:nvPr>
        </p:nvSpPr>
        <p:spPr>
          <a:xfrm>
            <a:off x="3906520" y="6325870"/>
            <a:ext cx="4114800" cy="365125"/>
          </a:xfrm>
        </p:spPr>
        <p:txBody>
          <a:bodyPr/>
          <a:lstStyle/>
          <a:p>
            <a:r>
              <a:rPr lang="en-US"/>
              <a:t>NATO UNCLASSIFIED</a:t>
            </a:r>
          </a:p>
          <a:p>
            <a:r>
              <a:rPr lang="en-US"/>
              <a:t>Releasable to Sweden</a:t>
            </a:r>
            <a:endParaRPr lang="en-US" dirty="0"/>
          </a:p>
        </p:txBody>
      </p:sp>
      <p:sp>
        <p:nvSpPr>
          <p:cNvPr id="5" name="Slide Number Placeholder 4">
            <a:extLst>
              <a:ext uri="{FF2B5EF4-FFF2-40B4-BE49-F238E27FC236}">
                <a16:creationId xmlns:a16="http://schemas.microsoft.com/office/drawing/2014/main" id="{1AC6ED06-BC1E-2B6F-9F6A-0DADCB7BBA4F}"/>
              </a:ext>
            </a:extLst>
          </p:cNvPr>
          <p:cNvSpPr>
            <a:spLocks noGrp="1"/>
          </p:cNvSpPr>
          <p:nvPr>
            <p:ph type="sldNum" sz="quarter" idx="12"/>
          </p:nvPr>
        </p:nvSpPr>
        <p:spPr>
          <a:xfrm>
            <a:off x="8478520" y="6325870"/>
            <a:ext cx="2743200" cy="365125"/>
          </a:xfrm>
        </p:spPr>
        <p:txBody>
          <a:bodyPr/>
          <a:lstStyle/>
          <a:p>
            <a:fld id="{01F9455D-1D58-459F-9E74-05112F7E676F}" type="slidenum">
              <a:rPr lang="en-US" smtClean="0"/>
              <a:t>14</a:t>
            </a:fld>
            <a:endParaRPr lang="en-US"/>
          </a:p>
        </p:txBody>
      </p:sp>
      <p:sp>
        <p:nvSpPr>
          <p:cNvPr id="7" name="Rounded Rectangle 283">
            <a:extLst>
              <a:ext uri="{FF2B5EF4-FFF2-40B4-BE49-F238E27FC236}">
                <a16:creationId xmlns:a16="http://schemas.microsoft.com/office/drawing/2014/main" id="{C5029140-F722-2E72-90AC-B03BE0981CAF}"/>
              </a:ext>
            </a:extLst>
          </p:cNvPr>
          <p:cNvSpPr/>
          <p:nvPr/>
        </p:nvSpPr>
        <p:spPr>
          <a:xfrm>
            <a:off x="16848" y="5341435"/>
            <a:ext cx="1681588" cy="1367094"/>
          </a:xfrm>
          <a:prstGeom prst="roundRect">
            <a:avLst/>
          </a:prstGeom>
          <a:solidFill>
            <a:srgbClr val="CCC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35785175-F726-2426-5CD7-DABE10775888}"/>
              </a:ext>
            </a:extLst>
          </p:cNvPr>
          <p:cNvGrpSpPr/>
          <p:nvPr/>
        </p:nvGrpSpPr>
        <p:grpSpPr>
          <a:xfrm>
            <a:off x="90604" y="6075163"/>
            <a:ext cx="1607832" cy="234376"/>
            <a:chOff x="1805745" y="6131013"/>
            <a:chExt cx="1607832" cy="234376"/>
          </a:xfrm>
        </p:grpSpPr>
        <p:sp>
          <p:nvSpPr>
            <p:cNvPr id="9" name="Rounded Rectangle 7">
              <a:extLst>
                <a:ext uri="{FF2B5EF4-FFF2-40B4-BE49-F238E27FC236}">
                  <a16:creationId xmlns:a16="http://schemas.microsoft.com/office/drawing/2014/main" id="{FE80ABE2-042E-CAF6-5D4B-C45FE98631D0}"/>
                </a:ext>
              </a:extLst>
            </p:cNvPr>
            <p:cNvSpPr/>
            <p:nvPr/>
          </p:nvSpPr>
          <p:spPr>
            <a:xfrm>
              <a:off x="1805745" y="6131013"/>
              <a:ext cx="1488978" cy="231376"/>
            </a:xfrm>
            <a:prstGeom prst="round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0" name="Rectangle 9">
              <a:extLst>
                <a:ext uri="{FF2B5EF4-FFF2-40B4-BE49-F238E27FC236}">
                  <a16:creationId xmlns:a16="http://schemas.microsoft.com/office/drawing/2014/main" id="{9D191547-8D97-4391-E0E9-2EFF33217422}"/>
                </a:ext>
              </a:extLst>
            </p:cNvPr>
            <p:cNvSpPr/>
            <p:nvPr/>
          </p:nvSpPr>
          <p:spPr>
            <a:xfrm>
              <a:off x="1810877" y="6149945"/>
              <a:ext cx="1602700" cy="215444"/>
            </a:xfrm>
            <a:prstGeom prst="rect">
              <a:avLst/>
            </a:prstGeom>
          </p:spPr>
          <p:txBody>
            <a:bodyPr wrap="square">
              <a:spAutoFit/>
            </a:bodyPr>
            <a:lstStyle/>
            <a:p>
              <a:pPr algn="ctr">
                <a:buClr>
                  <a:srgbClr val="009999"/>
                </a:buClr>
                <a:defRPr/>
              </a:pPr>
              <a:r>
                <a:rPr lang="en-US" altLang="lt-LT" sz="800" b="1" dirty="0">
                  <a:solidFill>
                    <a:srgbClr val="000000"/>
                  </a:solidFill>
                  <a:latin typeface="Arial" panose="020B0604020202020204" pitchFamily="34" charset="0"/>
                  <a:cs typeface="Arial" panose="020B0604020202020204" pitchFamily="34" charset="0"/>
                </a:rPr>
                <a:t>Third line network</a:t>
              </a:r>
              <a:endParaRPr lang="lt-LT" altLang="lt-LT" sz="800" b="1" dirty="0">
                <a:solidFill>
                  <a:srgbClr val="000000"/>
                </a:solidFill>
                <a:latin typeface="Arial" panose="020B0604020202020204" pitchFamily="34" charset="0"/>
                <a:cs typeface="Arial" panose="020B0604020202020204" pitchFamily="34" charset="0"/>
              </a:endParaRPr>
            </a:p>
          </p:txBody>
        </p:sp>
        <p:sp>
          <p:nvSpPr>
            <p:cNvPr id="11" name="Right Triangle 10">
              <a:extLst>
                <a:ext uri="{FF2B5EF4-FFF2-40B4-BE49-F238E27FC236}">
                  <a16:creationId xmlns:a16="http://schemas.microsoft.com/office/drawing/2014/main" id="{37E526DD-6C8E-B74F-07E2-9554D85E9E1B}"/>
                </a:ext>
              </a:extLst>
            </p:cNvPr>
            <p:cNvSpPr/>
            <p:nvPr/>
          </p:nvSpPr>
          <p:spPr>
            <a:xfrm rot="16200000">
              <a:off x="1838464" y="6126394"/>
              <a:ext cx="206500" cy="236788"/>
            </a:xfrm>
            <a:prstGeom prst="rtTriangle">
              <a:avLst/>
            </a:prstGeom>
            <a:solidFill>
              <a:srgbClr val="FFFF0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grpSp>
        <p:nvGrpSpPr>
          <p:cNvPr id="12" name="Group 11">
            <a:extLst>
              <a:ext uri="{FF2B5EF4-FFF2-40B4-BE49-F238E27FC236}">
                <a16:creationId xmlns:a16="http://schemas.microsoft.com/office/drawing/2014/main" id="{E3763626-0B9A-5F8F-CD69-CACD57776544}"/>
              </a:ext>
            </a:extLst>
          </p:cNvPr>
          <p:cNvGrpSpPr/>
          <p:nvPr/>
        </p:nvGrpSpPr>
        <p:grpSpPr>
          <a:xfrm>
            <a:off x="92500" y="5479366"/>
            <a:ext cx="1496573" cy="231653"/>
            <a:chOff x="80559" y="6127761"/>
            <a:chExt cx="1496573" cy="231653"/>
          </a:xfrm>
        </p:grpSpPr>
        <p:grpSp>
          <p:nvGrpSpPr>
            <p:cNvPr id="13" name="Group 12">
              <a:extLst>
                <a:ext uri="{FF2B5EF4-FFF2-40B4-BE49-F238E27FC236}">
                  <a16:creationId xmlns:a16="http://schemas.microsoft.com/office/drawing/2014/main" id="{69450A46-48B9-56FC-7C92-D9242073A8FB}"/>
                </a:ext>
              </a:extLst>
            </p:cNvPr>
            <p:cNvGrpSpPr/>
            <p:nvPr/>
          </p:nvGrpSpPr>
          <p:grpSpPr>
            <a:xfrm>
              <a:off x="80559" y="6127761"/>
              <a:ext cx="1481150" cy="231653"/>
              <a:chOff x="460375" y="6149780"/>
              <a:chExt cx="1481150" cy="231653"/>
            </a:xfrm>
          </p:grpSpPr>
          <p:sp>
            <p:nvSpPr>
              <p:cNvPr id="15" name="Rounded Rectangle 13">
                <a:extLst>
                  <a:ext uri="{FF2B5EF4-FFF2-40B4-BE49-F238E27FC236}">
                    <a16:creationId xmlns:a16="http://schemas.microsoft.com/office/drawing/2014/main" id="{BC944C2B-22BE-CA06-E69F-2D68653295F3}"/>
                  </a:ext>
                </a:extLst>
              </p:cNvPr>
              <p:cNvSpPr/>
              <p:nvPr/>
            </p:nvSpPr>
            <p:spPr>
              <a:xfrm>
                <a:off x="460375" y="6149780"/>
                <a:ext cx="1481150" cy="231653"/>
              </a:xfrm>
              <a:prstGeom prst="round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6" name="Right Triangle 15">
                <a:extLst>
                  <a:ext uri="{FF2B5EF4-FFF2-40B4-BE49-F238E27FC236}">
                    <a16:creationId xmlns:a16="http://schemas.microsoft.com/office/drawing/2014/main" id="{52BC6D79-00A1-C882-526E-B02A6CD98358}"/>
                  </a:ext>
                </a:extLst>
              </p:cNvPr>
              <p:cNvSpPr/>
              <p:nvPr/>
            </p:nvSpPr>
            <p:spPr>
              <a:xfrm rot="16200000">
                <a:off x="490130" y="6144655"/>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sp>
          <p:nvSpPr>
            <p:cNvPr id="14" name="Rectangle 13">
              <a:extLst>
                <a:ext uri="{FF2B5EF4-FFF2-40B4-BE49-F238E27FC236}">
                  <a16:creationId xmlns:a16="http://schemas.microsoft.com/office/drawing/2014/main" id="{37349E7A-AEA9-F1B6-A96F-A6A36BF68C7E}"/>
                </a:ext>
              </a:extLst>
            </p:cNvPr>
            <p:cNvSpPr/>
            <p:nvPr/>
          </p:nvSpPr>
          <p:spPr>
            <a:xfrm>
              <a:off x="283780" y="6143970"/>
              <a:ext cx="1293352" cy="215444"/>
            </a:xfrm>
            <a:prstGeom prst="rect">
              <a:avLst/>
            </a:prstGeom>
          </p:spPr>
          <p:txBody>
            <a:bodyPr wrap="square">
              <a:spAutoFit/>
            </a:bodyPr>
            <a:lstStyle/>
            <a:p>
              <a:pPr algn="ctr">
                <a:buClr>
                  <a:srgbClr val="009999"/>
                </a:buClr>
                <a:defRPr/>
              </a:pPr>
              <a:r>
                <a:rPr lang="en-US" altLang="lt-LT" sz="800" b="1" dirty="0">
                  <a:solidFill>
                    <a:srgbClr val="000000"/>
                  </a:solidFill>
                  <a:latin typeface="Arial" panose="020B0604020202020204" pitchFamily="34" charset="0"/>
                  <a:cs typeface="Arial" panose="020B0604020202020204" pitchFamily="34" charset="0"/>
                </a:rPr>
                <a:t>Primary network</a:t>
              </a:r>
              <a:endParaRPr lang="lt-LT" altLang="lt-LT" sz="800" b="1" dirty="0">
                <a:solidFill>
                  <a:srgbClr val="000000"/>
                </a:solidFill>
                <a:latin typeface="Arial" panose="020B0604020202020204" pitchFamily="34" charset="0"/>
                <a:cs typeface="Arial" panose="020B0604020202020204" pitchFamily="34" charset="0"/>
              </a:endParaRPr>
            </a:p>
          </p:txBody>
        </p:sp>
      </p:grpSp>
      <p:grpSp>
        <p:nvGrpSpPr>
          <p:cNvPr id="17" name="Group 16">
            <a:extLst>
              <a:ext uri="{FF2B5EF4-FFF2-40B4-BE49-F238E27FC236}">
                <a16:creationId xmlns:a16="http://schemas.microsoft.com/office/drawing/2014/main" id="{9378D07A-9F21-A4EB-72F5-6417A2715745}"/>
              </a:ext>
            </a:extLst>
          </p:cNvPr>
          <p:cNvGrpSpPr/>
          <p:nvPr/>
        </p:nvGrpSpPr>
        <p:grpSpPr>
          <a:xfrm>
            <a:off x="84131" y="5774817"/>
            <a:ext cx="1652487" cy="253899"/>
            <a:chOff x="96850" y="6551457"/>
            <a:chExt cx="1652487" cy="253899"/>
          </a:xfrm>
        </p:grpSpPr>
        <p:sp>
          <p:nvSpPr>
            <p:cNvPr id="18" name="Rounded Rectangle 16">
              <a:extLst>
                <a:ext uri="{FF2B5EF4-FFF2-40B4-BE49-F238E27FC236}">
                  <a16:creationId xmlns:a16="http://schemas.microsoft.com/office/drawing/2014/main" id="{8115DBB5-E1E7-3A9B-AA1E-266475CC2B9B}"/>
                </a:ext>
              </a:extLst>
            </p:cNvPr>
            <p:cNvSpPr/>
            <p:nvPr/>
          </p:nvSpPr>
          <p:spPr>
            <a:xfrm>
              <a:off x="96850" y="6551457"/>
              <a:ext cx="1489519" cy="253899"/>
            </a:xfrm>
            <a:prstGeom prst="round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9" name="Right Triangle 18">
              <a:extLst>
                <a:ext uri="{FF2B5EF4-FFF2-40B4-BE49-F238E27FC236}">
                  <a16:creationId xmlns:a16="http://schemas.microsoft.com/office/drawing/2014/main" id="{40DE83D9-2277-0479-61DB-157573342BAE}"/>
                </a:ext>
              </a:extLst>
            </p:cNvPr>
            <p:cNvSpPr/>
            <p:nvPr/>
          </p:nvSpPr>
          <p:spPr>
            <a:xfrm rot="16200000">
              <a:off x="144124" y="6550090"/>
              <a:ext cx="206500" cy="236788"/>
            </a:xfrm>
            <a:prstGeom prst="rtTriangle">
              <a:avLst/>
            </a:prstGeom>
            <a:solidFill>
              <a:srgbClr val="CC66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0" name="Rectangle 19">
              <a:extLst>
                <a:ext uri="{FF2B5EF4-FFF2-40B4-BE49-F238E27FC236}">
                  <a16:creationId xmlns:a16="http://schemas.microsoft.com/office/drawing/2014/main" id="{69A1DC79-3DDF-9CD3-37CB-A0C90D071E47}"/>
                </a:ext>
              </a:extLst>
            </p:cNvPr>
            <p:cNvSpPr/>
            <p:nvPr/>
          </p:nvSpPr>
          <p:spPr>
            <a:xfrm>
              <a:off x="146637" y="6567239"/>
              <a:ext cx="1602700" cy="215444"/>
            </a:xfrm>
            <a:prstGeom prst="rect">
              <a:avLst/>
            </a:prstGeom>
          </p:spPr>
          <p:txBody>
            <a:bodyPr wrap="square">
              <a:spAutoFit/>
            </a:bodyPr>
            <a:lstStyle/>
            <a:p>
              <a:pPr algn="ctr">
                <a:buClr>
                  <a:srgbClr val="009999"/>
                </a:buClr>
                <a:defRPr/>
              </a:pPr>
              <a:r>
                <a:rPr lang="en-US" altLang="lt-LT" sz="800" b="1" dirty="0">
                  <a:solidFill>
                    <a:srgbClr val="000000"/>
                  </a:solidFill>
                  <a:latin typeface="Arial" panose="020B0604020202020204" pitchFamily="34" charset="0"/>
                  <a:cs typeface="Arial" panose="020B0604020202020204" pitchFamily="34" charset="0"/>
                </a:rPr>
                <a:t>Second line network</a:t>
              </a:r>
              <a:endParaRPr lang="lt-LT" altLang="lt-LT" sz="800" b="1" dirty="0">
                <a:solidFill>
                  <a:srgbClr val="000000"/>
                </a:solidFill>
                <a:latin typeface="Arial" panose="020B0604020202020204" pitchFamily="34" charset="0"/>
                <a:cs typeface="Arial" panose="020B0604020202020204" pitchFamily="34" charset="0"/>
              </a:endParaRPr>
            </a:p>
          </p:txBody>
        </p:sp>
      </p:grpSp>
      <p:grpSp>
        <p:nvGrpSpPr>
          <p:cNvPr id="21" name="Group 20">
            <a:extLst>
              <a:ext uri="{FF2B5EF4-FFF2-40B4-BE49-F238E27FC236}">
                <a16:creationId xmlns:a16="http://schemas.microsoft.com/office/drawing/2014/main" id="{80800E78-E6B5-8E48-49A0-D95E1290AC97}"/>
              </a:ext>
            </a:extLst>
          </p:cNvPr>
          <p:cNvGrpSpPr/>
          <p:nvPr/>
        </p:nvGrpSpPr>
        <p:grpSpPr>
          <a:xfrm>
            <a:off x="94352" y="6354205"/>
            <a:ext cx="1721088" cy="234055"/>
            <a:chOff x="1791015" y="6526022"/>
            <a:chExt cx="1643818" cy="234055"/>
          </a:xfrm>
        </p:grpSpPr>
        <p:sp>
          <p:nvSpPr>
            <p:cNvPr id="22" name="Rounded Rectangle 20">
              <a:extLst>
                <a:ext uri="{FF2B5EF4-FFF2-40B4-BE49-F238E27FC236}">
                  <a16:creationId xmlns:a16="http://schemas.microsoft.com/office/drawing/2014/main" id="{E1DFB023-C060-A8FE-5B54-5D1CA1E5C2E0}"/>
                </a:ext>
              </a:extLst>
            </p:cNvPr>
            <p:cNvSpPr/>
            <p:nvPr/>
          </p:nvSpPr>
          <p:spPr>
            <a:xfrm>
              <a:off x="1791015" y="6526022"/>
              <a:ext cx="1418549" cy="234055"/>
            </a:xfrm>
            <a:prstGeom prst="roundRect">
              <a:avLst/>
            </a:prstGeom>
            <a:solidFill>
              <a:schemeClr val="bg1">
                <a:lumMod val="9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3" name="Right Triangle 22">
              <a:extLst>
                <a:ext uri="{FF2B5EF4-FFF2-40B4-BE49-F238E27FC236}">
                  <a16:creationId xmlns:a16="http://schemas.microsoft.com/office/drawing/2014/main" id="{596FA8C5-6A50-55F1-FBBD-FC414ABB858F}"/>
                </a:ext>
              </a:extLst>
            </p:cNvPr>
            <p:cNvSpPr/>
            <p:nvPr/>
          </p:nvSpPr>
          <p:spPr>
            <a:xfrm rot="16200000">
              <a:off x="1818257" y="6525943"/>
              <a:ext cx="206500" cy="236788"/>
            </a:xfrm>
            <a:prstGeom prst="rtTriangle">
              <a:avLst/>
            </a:prstGeom>
            <a:solidFill>
              <a:srgbClr val="FFC000"/>
            </a:solidFill>
            <a:ln>
              <a:solidFill>
                <a:schemeClr val="tx1"/>
              </a:solidFill>
              <a:prstDash val="sysDot"/>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4" name="Rectangle 23">
              <a:extLst>
                <a:ext uri="{FF2B5EF4-FFF2-40B4-BE49-F238E27FC236}">
                  <a16:creationId xmlns:a16="http://schemas.microsoft.com/office/drawing/2014/main" id="{CE9A5F09-D7F5-EB52-E8D4-84626B1BDAE3}"/>
                </a:ext>
              </a:extLst>
            </p:cNvPr>
            <p:cNvSpPr/>
            <p:nvPr/>
          </p:nvSpPr>
          <p:spPr>
            <a:xfrm>
              <a:off x="1810470" y="6538144"/>
              <a:ext cx="1624363" cy="215444"/>
            </a:xfrm>
            <a:prstGeom prst="rect">
              <a:avLst/>
            </a:prstGeom>
          </p:spPr>
          <p:txBody>
            <a:bodyPr wrap="square">
              <a:spAutoFit/>
            </a:bodyPr>
            <a:lstStyle/>
            <a:p>
              <a:pPr algn="ctr">
                <a:buClr>
                  <a:srgbClr val="009999"/>
                </a:buClr>
                <a:defRPr/>
              </a:pPr>
              <a:r>
                <a:rPr lang="en-US" altLang="lt-LT" sz="800" b="1" dirty="0">
                  <a:solidFill>
                    <a:srgbClr val="000000"/>
                  </a:solidFill>
                  <a:latin typeface="Arial" panose="020B0604020202020204" pitchFamily="34" charset="0"/>
                  <a:cs typeface="Arial" panose="020B0604020202020204" pitchFamily="34" charset="0"/>
                </a:rPr>
                <a:t>Network in development</a:t>
              </a:r>
              <a:endParaRPr lang="lt-LT" altLang="lt-LT" sz="800" b="1" dirty="0">
                <a:solidFill>
                  <a:srgbClr val="000000"/>
                </a:solidFill>
                <a:latin typeface="Arial" panose="020B0604020202020204" pitchFamily="34" charset="0"/>
                <a:cs typeface="Arial" panose="020B0604020202020204" pitchFamily="34" charset="0"/>
              </a:endParaRPr>
            </a:p>
          </p:txBody>
        </p:sp>
      </p:grpSp>
      <p:grpSp>
        <p:nvGrpSpPr>
          <p:cNvPr id="280" name="Group 279">
            <a:extLst>
              <a:ext uri="{FF2B5EF4-FFF2-40B4-BE49-F238E27FC236}">
                <a16:creationId xmlns:a16="http://schemas.microsoft.com/office/drawing/2014/main" id="{050C729A-6794-050A-5DFC-E0A3BDE4F650}"/>
              </a:ext>
            </a:extLst>
          </p:cNvPr>
          <p:cNvGrpSpPr/>
          <p:nvPr/>
        </p:nvGrpSpPr>
        <p:grpSpPr>
          <a:xfrm>
            <a:off x="1680837" y="1170778"/>
            <a:ext cx="9845500" cy="5537761"/>
            <a:chOff x="1680837" y="1170778"/>
            <a:chExt cx="9845500" cy="5537761"/>
          </a:xfrm>
        </p:grpSpPr>
        <p:sp>
          <p:nvSpPr>
            <p:cNvPr id="6" name="Freeform 2">
              <a:extLst>
                <a:ext uri="{FF2B5EF4-FFF2-40B4-BE49-F238E27FC236}">
                  <a16:creationId xmlns:a16="http://schemas.microsoft.com/office/drawing/2014/main" id="{D8757C09-8A32-EA8F-F976-648325E4F364}"/>
                </a:ext>
              </a:extLst>
            </p:cNvPr>
            <p:cNvSpPr/>
            <p:nvPr/>
          </p:nvSpPr>
          <p:spPr>
            <a:xfrm>
              <a:off x="1723187" y="1170778"/>
              <a:ext cx="9803150" cy="5537761"/>
            </a:xfrm>
            <a:custGeom>
              <a:avLst/>
              <a:gdLst>
                <a:gd name="connsiteX0" fmla="*/ 0 w 9816029"/>
                <a:gd name="connsiteY0" fmla="*/ 2522863 h 5596569"/>
                <a:gd name="connsiteX1" fmla="*/ 22034 w 9816029"/>
                <a:gd name="connsiteY1" fmla="*/ 5596569 h 5596569"/>
                <a:gd name="connsiteX2" fmla="*/ 9816029 w 9816029"/>
                <a:gd name="connsiteY2" fmla="*/ 5596569 h 5596569"/>
                <a:gd name="connsiteX3" fmla="*/ 9793996 w 9816029"/>
                <a:gd name="connsiteY3" fmla="*/ 0 h 5596569"/>
                <a:gd name="connsiteX4" fmla="*/ 5783856 w 9816029"/>
                <a:gd name="connsiteY4" fmla="*/ 33051 h 5596569"/>
                <a:gd name="connsiteX5" fmla="*/ 6466902 w 9816029"/>
                <a:gd name="connsiteY5" fmla="*/ 1288974 h 5596569"/>
                <a:gd name="connsiteX6" fmla="*/ 7821976 w 9816029"/>
                <a:gd name="connsiteY6" fmla="*/ 1674564 h 5596569"/>
                <a:gd name="connsiteX7" fmla="*/ 7866044 w 9816029"/>
                <a:gd name="connsiteY7" fmla="*/ 2610998 h 5596569"/>
                <a:gd name="connsiteX8" fmla="*/ 0 w 9816029"/>
                <a:gd name="connsiteY8" fmla="*/ 2522863 h 5596569"/>
                <a:gd name="connsiteX0" fmla="*/ 0 w 9803150"/>
                <a:gd name="connsiteY0" fmla="*/ 2567939 h 5596569"/>
                <a:gd name="connsiteX1" fmla="*/ 9155 w 9803150"/>
                <a:gd name="connsiteY1" fmla="*/ 5596569 h 5596569"/>
                <a:gd name="connsiteX2" fmla="*/ 9803150 w 9803150"/>
                <a:gd name="connsiteY2" fmla="*/ 5596569 h 5596569"/>
                <a:gd name="connsiteX3" fmla="*/ 9781117 w 9803150"/>
                <a:gd name="connsiteY3" fmla="*/ 0 h 5596569"/>
                <a:gd name="connsiteX4" fmla="*/ 5770977 w 9803150"/>
                <a:gd name="connsiteY4" fmla="*/ 33051 h 5596569"/>
                <a:gd name="connsiteX5" fmla="*/ 6454023 w 9803150"/>
                <a:gd name="connsiteY5" fmla="*/ 1288974 h 5596569"/>
                <a:gd name="connsiteX6" fmla="*/ 7809097 w 9803150"/>
                <a:gd name="connsiteY6" fmla="*/ 1674564 h 5596569"/>
                <a:gd name="connsiteX7" fmla="*/ 7853165 w 9803150"/>
                <a:gd name="connsiteY7" fmla="*/ 2610998 h 5596569"/>
                <a:gd name="connsiteX8" fmla="*/ 0 w 9803150"/>
                <a:gd name="connsiteY8" fmla="*/ 2567939 h 5596569"/>
                <a:gd name="connsiteX0" fmla="*/ 0 w 9803150"/>
                <a:gd name="connsiteY0" fmla="*/ 2567939 h 5596569"/>
                <a:gd name="connsiteX1" fmla="*/ 9155 w 9803150"/>
                <a:gd name="connsiteY1" fmla="*/ 5596569 h 5596569"/>
                <a:gd name="connsiteX2" fmla="*/ 9803150 w 9803150"/>
                <a:gd name="connsiteY2" fmla="*/ 5596569 h 5596569"/>
                <a:gd name="connsiteX3" fmla="*/ 9781117 w 9803150"/>
                <a:gd name="connsiteY3" fmla="*/ 0 h 5596569"/>
                <a:gd name="connsiteX4" fmla="*/ 5770977 w 9803150"/>
                <a:gd name="connsiteY4" fmla="*/ 33051 h 5596569"/>
                <a:gd name="connsiteX5" fmla="*/ 6454023 w 9803150"/>
                <a:gd name="connsiteY5" fmla="*/ 1288974 h 5596569"/>
                <a:gd name="connsiteX6" fmla="*/ 7841294 w 9803150"/>
                <a:gd name="connsiteY6" fmla="*/ 1681003 h 5596569"/>
                <a:gd name="connsiteX7" fmla="*/ 7853165 w 9803150"/>
                <a:gd name="connsiteY7" fmla="*/ 2610998 h 5596569"/>
                <a:gd name="connsiteX8" fmla="*/ 0 w 9803150"/>
                <a:gd name="connsiteY8" fmla="*/ 2567939 h 5596569"/>
                <a:gd name="connsiteX0" fmla="*/ 0 w 9803150"/>
                <a:gd name="connsiteY0" fmla="*/ 2567939 h 5596569"/>
                <a:gd name="connsiteX1" fmla="*/ 9155 w 9803150"/>
                <a:gd name="connsiteY1" fmla="*/ 5596569 h 5596569"/>
                <a:gd name="connsiteX2" fmla="*/ 9803150 w 9803150"/>
                <a:gd name="connsiteY2" fmla="*/ 5596569 h 5596569"/>
                <a:gd name="connsiteX3" fmla="*/ 9781117 w 9803150"/>
                <a:gd name="connsiteY3" fmla="*/ 0 h 5596569"/>
                <a:gd name="connsiteX4" fmla="*/ 5770977 w 9803150"/>
                <a:gd name="connsiteY4" fmla="*/ 33051 h 5596569"/>
                <a:gd name="connsiteX5" fmla="*/ 6454023 w 9803150"/>
                <a:gd name="connsiteY5" fmla="*/ 1256777 h 5596569"/>
                <a:gd name="connsiteX6" fmla="*/ 7841294 w 9803150"/>
                <a:gd name="connsiteY6" fmla="*/ 1681003 h 5596569"/>
                <a:gd name="connsiteX7" fmla="*/ 7853165 w 9803150"/>
                <a:gd name="connsiteY7" fmla="*/ 2610998 h 5596569"/>
                <a:gd name="connsiteX8" fmla="*/ 0 w 9803150"/>
                <a:gd name="connsiteY8" fmla="*/ 2567939 h 5596569"/>
                <a:gd name="connsiteX0" fmla="*/ 0 w 9803150"/>
                <a:gd name="connsiteY0" fmla="*/ 2567939 h 5596569"/>
                <a:gd name="connsiteX1" fmla="*/ 9155 w 9803150"/>
                <a:gd name="connsiteY1" fmla="*/ 5596569 h 5596569"/>
                <a:gd name="connsiteX2" fmla="*/ 9803150 w 9803150"/>
                <a:gd name="connsiteY2" fmla="*/ 5596569 h 5596569"/>
                <a:gd name="connsiteX3" fmla="*/ 9781117 w 9803150"/>
                <a:gd name="connsiteY3" fmla="*/ 0 h 5596569"/>
                <a:gd name="connsiteX4" fmla="*/ 5770977 w 9803150"/>
                <a:gd name="connsiteY4" fmla="*/ 33051 h 5596569"/>
                <a:gd name="connsiteX5" fmla="*/ 6454023 w 9803150"/>
                <a:gd name="connsiteY5" fmla="*/ 1256777 h 5596569"/>
                <a:gd name="connsiteX6" fmla="*/ 7828415 w 9803150"/>
                <a:gd name="connsiteY6" fmla="*/ 1661684 h 5596569"/>
                <a:gd name="connsiteX7" fmla="*/ 7853165 w 9803150"/>
                <a:gd name="connsiteY7" fmla="*/ 2610998 h 5596569"/>
                <a:gd name="connsiteX8" fmla="*/ 0 w 9803150"/>
                <a:gd name="connsiteY8" fmla="*/ 2567939 h 5596569"/>
                <a:gd name="connsiteX0" fmla="*/ 0 w 9803150"/>
                <a:gd name="connsiteY0" fmla="*/ 2567939 h 5596569"/>
                <a:gd name="connsiteX1" fmla="*/ 9155 w 9803150"/>
                <a:gd name="connsiteY1" fmla="*/ 5596569 h 5596569"/>
                <a:gd name="connsiteX2" fmla="*/ 9803150 w 9803150"/>
                <a:gd name="connsiteY2" fmla="*/ 5596569 h 5596569"/>
                <a:gd name="connsiteX3" fmla="*/ 9781117 w 9803150"/>
                <a:gd name="connsiteY3" fmla="*/ 0 h 5596569"/>
                <a:gd name="connsiteX4" fmla="*/ 5822493 w 9803150"/>
                <a:gd name="connsiteY4" fmla="*/ 39490 h 5596569"/>
                <a:gd name="connsiteX5" fmla="*/ 6454023 w 9803150"/>
                <a:gd name="connsiteY5" fmla="*/ 1256777 h 5596569"/>
                <a:gd name="connsiteX6" fmla="*/ 7828415 w 9803150"/>
                <a:gd name="connsiteY6" fmla="*/ 1661684 h 5596569"/>
                <a:gd name="connsiteX7" fmla="*/ 7853165 w 9803150"/>
                <a:gd name="connsiteY7" fmla="*/ 2610998 h 5596569"/>
                <a:gd name="connsiteX8" fmla="*/ 0 w 9803150"/>
                <a:gd name="connsiteY8" fmla="*/ 2567939 h 5596569"/>
                <a:gd name="connsiteX0" fmla="*/ 0 w 9803150"/>
                <a:gd name="connsiteY0" fmla="*/ 2529302 h 5557932"/>
                <a:gd name="connsiteX1" fmla="*/ 9155 w 9803150"/>
                <a:gd name="connsiteY1" fmla="*/ 5557932 h 5557932"/>
                <a:gd name="connsiteX2" fmla="*/ 9803150 w 9803150"/>
                <a:gd name="connsiteY2" fmla="*/ 5557932 h 5557932"/>
                <a:gd name="connsiteX3" fmla="*/ 9781117 w 9803150"/>
                <a:gd name="connsiteY3" fmla="*/ 0 h 5557932"/>
                <a:gd name="connsiteX4" fmla="*/ 5822493 w 9803150"/>
                <a:gd name="connsiteY4" fmla="*/ 853 h 5557932"/>
                <a:gd name="connsiteX5" fmla="*/ 6454023 w 9803150"/>
                <a:gd name="connsiteY5" fmla="*/ 1218140 h 5557932"/>
                <a:gd name="connsiteX6" fmla="*/ 7828415 w 9803150"/>
                <a:gd name="connsiteY6" fmla="*/ 1623047 h 5557932"/>
                <a:gd name="connsiteX7" fmla="*/ 7853165 w 9803150"/>
                <a:gd name="connsiteY7" fmla="*/ 2572361 h 5557932"/>
                <a:gd name="connsiteX8" fmla="*/ 0 w 9803150"/>
                <a:gd name="connsiteY8" fmla="*/ 2529302 h 5557932"/>
                <a:gd name="connsiteX0" fmla="*/ 0 w 9803150"/>
                <a:gd name="connsiteY0" fmla="*/ 2529302 h 5557932"/>
                <a:gd name="connsiteX1" fmla="*/ 9155 w 9803150"/>
                <a:gd name="connsiteY1" fmla="*/ 5557932 h 5557932"/>
                <a:gd name="connsiteX2" fmla="*/ 9803150 w 9803150"/>
                <a:gd name="connsiteY2" fmla="*/ 5557932 h 5557932"/>
                <a:gd name="connsiteX3" fmla="*/ 9781117 w 9803150"/>
                <a:gd name="connsiteY3" fmla="*/ 0 h 5557932"/>
                <a:gd name="connsiteX4" fmla="*/ 5822493 w 9803150"/>
                <a:gd name="connsiteY4" fmla="*/ 20171 h 5557932"/>
                <a:gd name="connsiteX5" fmla="*/ 6454023 w 9803150"/>
                <a:gd name="connsiteY5" fmla="*/ 1218140 h 5557932"/>
                <a:gd name="connsiteX6" fmla="*/ 7828415 w 9803150"/>
                <a:gd name="connsiteY6" fmla="*/ 1623047 h 5557932"/>
                <a:gd name="connsiteX7" fmla="*/ 7853165 w 9803150"/>
                <a:gd name="connsiteY7" fmla="*/ 2572361 h 5557932"/>
                <a:gd name="connsiteX8" fmla="*/ 0 w 9803150"/>
                <a:gd name="connsiteY8" fmla="*/ 2529302 h 5557932"/>
                <a:gd name="connsiteX0" fmla="*/ 0 w 9803150"/>
                <a:gd name="connsiteY0" fmla="*/ 2509131 h 5537761"/>
                <a:gd name="connsiteX1" fmla="*/ 9155 w 9803150"/>
                <a:gd name="connsiteY1" fmla="*/ 5537761 h 5537761"/>
                <a:gd name="connsiteX2" fmla="*/ 9803150 w 9803150"/>
                <a:gd name="connsiteY2" fmla="*/ 5537761 h 5537761"/>
                <a:gd name="connsiteX3" fmla="*/ 9793996 w 9803150"/>
                <a:gd name="connsiteY3" fmla="*/ 5586 h 5537761"/>
                <a:gd name="connsiteX4" fmla="*/ 5822493 w 9803150"/>
                <a:gd name="connsiteY4" fmla="*/ 0 h 5537761"/>
                <a:gd name="connsiteX5" fmla="*/ 6454023 w 9803150"/>
                <a:gd name="connsiteY5" fmla="*/ 1197969 h 5537761"/>
                <a:gd name="connsiteX6" fmla="*/ 7828415 w 9803150"/>
                <a:gd name="connsiteY6" fmla="*/ 1602876 h 5537761"/>
                <a:gd name="connsiteX7" fmla="*/ 7853165 w 9803150"/>
                <a:gd name="connsiteY7" fmla="*/ 2552190 h 5537761"/>
                <a:gd name="connsiteX8" fmla="*/ 0 w 9803150"/>
                <a:gd name="connsiteY8" fmla="*/ 2509131 h 553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03150" h="5537761">
                  <a:moveTo>
                    <a:pt x="0" y="2509131"/>
                  </a:moveTo>
                  <a:cubicBezTo>
                    <a:pt x="3052" y="3518674"/>
                    <a:pt x="6103" y="4528218"/>
                    <a:pt x="9155" y="5537761"/>
                  </a:cubicBezTo>
                  <a:lnTo>
                    <a:pt x="9803150" y="5537761"/>
                  </a:lnTo>
                  <a:cubicBezTo>
                    <a:pt x="9795806" y="3672238"/>
                    <a:pt x="9801340" y="1871109"/>
                    <a:pt x="9793996" y="5586"/>
                  </a:cubicBezTo>
                  <a:lnTo>
                    <a:pt x="5822493" y="0"/>
                  </a:lnTo>
                  <a:lnTo>
                    <a:pt x="6454023" y="1197969"/>
                  </a:lnTo>
                  <a:lnTo>
                    <a:pt x="7828415" y="1602876"/>
                  </a:lnTo>
                  <a:lnTo>
                    <a:pt x="7853165" y="2552190"/>
                  </a:lnTo>
                  <a:lnTo>
                    <a:pt x="0" y="2509131"/>
                  </a:lnTo>
                  <a:close/>
                </a:path>
              </a:pathLst>
            </a:custGeom>
            <a:solidFill>
              <a:schemeClr val="accent5">
                <a:lumMod val="20000"/>
                <a:lumOff val="8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49DF2F7F-FC24-6BFA-9570-6C70CB6A3767}"/>
                </a:ext>
              </a:extLst>
            </p:cNvPr>
            <p:cNvSpPr txBox="1">
              <a:spLocks noChangeArrowheads="1"/>
            </p:cNvSpPr>
            <p:nvPr/>
          </p:nvSpPr>
          <p:spPr bwMode="auto">
            <a:xfrm>
              <a:off x="1680837" y="3642052"/>
              <a:ext cx="1295561" cy="461665"/>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009999"/>
                </a:buClr>
                <a:buNone/>
                <a:defRPr/>
              </a:pPr>
              <a:r>
                <a:rPr lang="lt-LT" altLang="lt-LT" sz="1200" b="1" dirty="0">
                  <a:latin typeface="Arial" panose="020B0604020202020204" pitchFamily="34" charset="0"/>
                  <a:cs typeface="Arial" panose="020B0604020202020204" pitchFamily="34" charset="0"/>
                </a:rPr>
                <a:t>NATIONAL</a:t>
              </a:r>
              <a:r>
                <a:rPr lang="en-US" altLang="lt-LT" sz="1200" b="1" dirty="0">
                  <a:latin typeface="Arial" panose="020B0604020202020204" pitchFamily="34" charset="0"/>
                  <a:cs typeface="Arial" panose="020B0604020202020204" pitchFamily="34" charset="0"/>
                </a:rPr>
                <a:t>/</a:t>
              </a:r>
            </a:p>
            <a:p>
              <a:pPr eaLnBrk="1" hangingPunct="1">
                <a:buClr>
                  <a:srgbClr val="009999"/>
                </a:buClr>
                <a:buNone/>
                <a:defRPr/>
              </a:pPr>
              <a:r>
                <a:rPr lang="en-US" altLang="lt-LT" sz="1200" b="1" dirty="0">
                  <a:latin typeface="Arial" panose="020B0604020202020204" pitchFamily="34" charset="0"/>
                  <a:cs typeface="Arial" panose="020B0604020202020204" pitchFamily="34" charset="0"/>
                </a:rPr>
                <a:t>Multilateral  </a:t>
              </a:r>
              <a:endParaRPr lang="lt-LT" altLang="lt-LT" sz="1200" b="1" dirty="0">
                <a:latin typeface="Arial" panose="020B0604020202020204" pitchFamily="34" charset="0"/>
                <a:cs typeface="Arial" panose="020B0604020202020204" pitchFamily="34" charset="0"/>
              </a:endParaRPr>
            </a:p>
          </p:txBody>
        </p:sp>
      </p:grpSp>
      <p:grpSp>
        <p:nvGrpSpPr>
          <p:cNvPr id="279" name="Group 278">
            <a:extLst>
              <a:ext uri="{FF2B5EF4-FFF2-40B4-BE49-F238E27FC236}">
                <a16:creationId xmlns:a16="http://schemas.microsoft.com/office/drawing/2014/main" id="{807438BF-3A9F-982A-8ECF-774CF640F218}"/>
              </a:ext>
            </a:extLst>
          </p:cNvPr>
          <p:cNvGrpSpPr/>
          <p:nvPr/>
        </p:nvGrpSpPr>
        <p:grpSpPr>
          <a:xfrm>
            <a:off x="1696078" y="1158586"/>
            <a:ext cx="7840313" cy="2669080"/>
            <a:chOff x="1696078" y="1158586"/>
            <a:chExt cx="7840313" cy="2669080"/>
          </a:xfrm>
        </p:grpSpPr>
        <p:grpSp>
          <p:nvGrpSpPr>
            <p:cNvPr id="3" name="Group 2">
              <a:extLst>
                <a:ext uri="{FF2B5EF4-FFF2-40B4-BE49-F238E27FC236}">
                  <a16:creationId xmlns:a16="http://schemas.microsoft.com/office/drawing/2014/main" id="{D16E2CAA-0C1D-4B45-A66D-E5DD31F9C275}"/>
                </a:ext>
              </a:extLst>
            </p:cNvPr>
            <p:cNvGrpSpPr/>
            <p:nvPr/>
          </p:nvGrpSpPr>
          <p:grpSpPr>
            <a:xfrm>
              <a:off x="1696078" y="1158586"/>
              <a:ext cx="7840313" cy="2533893"/>
              <a:chOff x="1696078" y="1158586"/>
              <a:chExt cx="7840313" cy="2533893"/>
            </a:xfrm>
          </p:grpSpPr>
          <p:sp>
            <p:nvSpPr>
              <p:cNvPr id="26" name="Freeform 24">
                <a:extLst>
                  <a:ext uri="{FF2B5EF4-FFF2-40B4-BE49-F238E27FC236}">
                    <a16:creationId xmlns:a16="http://schemas.microsoft.com/office/drawing/2014/main" id="{202DB10D-22BD-82BD-2D67-C01C5036DE3D}"/>
                  </a:ext>
                </a:extLst>
              </p:cNvPr>
              <p:cNvSpPr/>
              <p:nvPr/>
            </p:nvSpPr>
            <p:spPr>
              <a:xfrm>
                <a:off x="1696078" y="1158586"/>
                <a:ext cx="7840313" cy="2533893"/>
              </a:xfrm>
              <a:custGeom>
                <a:avLst/>
                <a:gdLst>
                  <a:gd name="connsiteX0" fmla="*/ 0 w 7440706"/>
                  <a:gd name="connsiteY0" fmla="*/ 0 h 2312894"/>
                  <a:gd name="connsiteX1" fmla="*/ 5522259 w 7440706"/>
                  <a:gd name="connsiteY1" fmla="*/ 35859 h 2312894"/>
                  <a:gd name="connsiteX2" fmla="*/ 5540189 w 7440706"/>
                  <a:gd name="connsiteY2" fmla="*/ 968188 h 2312894"/>
                  <a:gd name="connsiteX3" fmla="*/ 6499412 w 7440706"/>
                  <a:gd name="connsiteY3" fmla="*/ 1228165 h 2312894"/>
                  <a:gd name="connsiteX4" fmla="*/ 7413812 w 7440706"/>
                  <a:gd name="connsiteY4" fmla="*/ 1488141 h 2312894"/>
                  <a:gd name="connsiteX5" fmla="*/ 7440706 w 7440706"/>
                  <a:gd name="connsiteY5" fmla="*/ 2312894 h 2312894"/>
                  <a:gd name="connsiteX6" fmla="*/ 8965 w 7440706"/>
                  <a:gd name="connsiteY6" fmla="*/ 2268071 h 2312894"/>
                  <a:gd name="connsiteX7" fmla="*/ 0 w 7440706"/>
                  <a:gd name="connsiteY7" fmla="*/ 0 h 2312894"/>
                  <a:gd name="connsiteX0" fmla="*/ 0 w 7440706"/>
                  <a:gd name="connsiteY0" fmla="*/ 7309 h 2320203"/>
                  <a:gd name="connsiteX1" fmla="*/ 5513295 w 7440706"/>
                  <a:gd name="connsiteY1" fmla="*/ 0 h 2320203"/>
                  <a:gd name="connsiteX2" fmla="*/ 5540189 w 7440706"/>
                  <a:gd name="connsiteY2" fmla="*/ 975497 h 2320203"/>
                  <a:gd name="connsiteX3" fmla="*/ 6499412 w 7440706"/>
                  <a:gd name="connsiteY3" fmla="*/ 1235474 h 2320203"/>
                  <a:gd name="connsiteX4" fmla="*/ 7413812 w 7440706"/>
                  <a:gd name="connsiteY4" fmla="*/ 1495450 h 2320203"/>
                  <a:gd name="connsiteX5" fmla="*/ 7440706 w 7440706"/>
                  <a:gd name="connsiteY5" fmla="*/ 2320203 h 2320203"/>
                  <a:gd name="connsiteX6" fmla="*/ 8965 w 7440706"/>
                  <a:gd name="connsiteY6" fmla="*/ 2275380 h 2320203"/>
                  <a:gd name="connsiteX7" fmla="*/ 0 w 7440706"/>
                  <a:gd name="connsiteY7" fmla="*/ 7309 h 2320203"/>
                  <a:gd name="connsiteX0" fmla="*/ 0 w 7440706"/>
                  <a:gd name="connsiteY0" fmla="*/ 7309 h 2320203"/>
                  <a:gd name="connsiteX1" fmla="*/ 5513295 w 7440706"/>
                  <a:gd name="connsiteY1" fmla="*/ 0 h 2320203"/>
                  <a:gd name="connsiteX2" fmla="*/ 5540189 w 7440706"/>
                  <a:gd name="connsiteY2" fmla="*/ 975497 h 2320203"/>
                  <a:gd name="connsiteX3" fmla="*/ 6499412 w 7440706"/>
                  <a:gd name="connsiteY3" fmla="*/ 1235474 h 2320203"/>
                  <a:gd name="connsiteX4" fmla="*/ 7413812 w 7440706"/>
                  <a:gd name="connsiteY4" fmla="*/ 1495450 h 2320203"/>
                  <a:gd name="connsiteX5" fmla="*/ 7440706 w 7440706"/>
                  <a:gd name="connsiteY5" fmla="*/ 2320203 h 2320203"/>
                  <a:gd name="connsiteX6" fmla="*/ 8965 w 7440706"/>
                  <a:gd name="connsiteY6" fmla="*/ 2275380 h 2320203"/>
                  <a:gd name="connsiteX7" fmla="*/ 0 w 7440706"/>
                  <a:gd name="connsiteY7" fmla="*/ 7309 h 2320203"/>
                  <a:gd name="connsiteX0" fmla="*/ 0 w 7440706"/>
                  <a:gd name="connsiteY0" fmla="*/ 7309 h 2320203"/>
                  <a:gd name="connsiteX1" fmla="*/ 5513295 w 7440706"/>
                  <a:gd name="connsiteY1" fmla="*/ 0 h 2320203"/>
                  <a:gd name="connsiteX2" fmla="*/ 5916582 w 7440706"/>
                  <a:gd name="connsiteY2" fmla="*/ 985585 h 2320203"/>
                  <a:gd name="connsiteX3" fmla="*/ 6499412 w 7440706"/>
                  <a:gd name="connsiteY3" fmla="*/ 1235474 h 2320203"/>
                  <a:gd name="connsiteX4" fmla="*/ 7413812 w 7440706"/>
                  <a:gd name="connsiteY4" fmla="*/ 1495450 h 2320203"/>
                  <a:gd name="connsiteX5" fmla="*/ 7440706 w 7440706"/>
                  <a:gd name="connsiteY5" fmla="*/ 2320203 h 2320203"/>
                  <a:gd name="connsiteX6" fmla="*/ 8965 w 7440706"/>
                  <a:gd name="connsiteY6" fmla="*/ 2275380 h 2320203"/>
                  <a:gd name="connsiteX7" fmla="*/ 0 w 7440706"/>
                  <a:gd name="connsiteY7" fmla="*/ 7309 h 2320203"/>
                  <a:gd name="connsiteX0" fmla="*/ 0 w 7440706"/>
                  <a:gd name="connsiteY0" fmla="*/ 7309 h 2320203"/>
                  <a:gd name="connsiteX1" fmla="*/ 5513295 w 7440706"/>
                  <a:gd name="connsiteY1" fmla="*/ 0 h 2320203"/>
                  <a:gd name="connsiteX2" fmla="*/ 6115234 w 7440706"/>
                  <a:gd name="connsiteY2" fmla="*/ 1116726 h 2320203"/>
                  <a:gd name="connsiteX3" fmla="*/ 6499412 w 7440706"/>
                  <a:gd name="connsiteY3" fmla="*/ 1235474 h 2320203"/>
                  <a:gd name="connsiteX4" fmla="*/ 7413812 w 7440706"/>
                  <a:gd name="connsiteY4" fmla="*/ 1495450 h 2320203"/>
                  <a:gd name="connsiteX5" fmla="*/ 7440706 w 7440706"/>
                  <a:gd name="connsiteY5" fmla="*/ 2320203 h 2320203"/>
                  <a:gd name="connsiteX6" fmla="*/ 8965 w 7440706"/>
                  <a:gd name="connsiteY6" fmla="*/ 2275380 h 2320203"/>
                  <a:gd name="connsiteX7" fmla="*/ 0 w 7440706"/>
                  <a:gd name="connsiteY7" fmla="*/ 7309 h 23202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440706" h="2320203">
                    <a:moveTo>
                      <a:pt x="0" y="7309"/>
                    </a:moveTo>
                    <a:lnTo>
                      <a:pt x="5513295" y="0"/>
                    </a:lnTo>
                    <a:lnTo>
                      <a:pt x="6115234" y="1116726"/>
                    </a:lnTo>
                    <a:lnTo>
                      <a:pt x="6499412" y="1235474"/>
                    </a:lnTo>
                    <a:lnTo>
                      <a:pt x="7413812" y="1495450"/>
                    </a:lnTo>
                    <a:lnTo>
                      <a:pt x="7440706" y="2320203"/>
                    </a:lnTo>
                    <a:lnTo>
                      <a:pt x="8965" y="2275380"/>
                    </a:lnTo>
                    <a:cubicBezTo>
                      <a:pt x="5977" y="1522345"/>
                      <a:pt x="2988" y="769309"/>
                      <a:pt x="0" y="7309"/>
                    </a:cubicBezTo>
                    <a:close/>
                  </a:path>
                </a:pathLst>
              </a:custGeom>
              <a:solidFill>
                <a:srgbClr val="00B0F0">
                  <a:alpha val="25000"/>
                </a:srgb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7" name="TextBox 23">
                <a:extLst>
                  <a:ext uri="{FF2B5EF4-FFF2-40B4-BE49-F238E27FC236}">
                    <a16:creationId xmlns:a16="http://schemas.microsoft.com/office/drawing/2014/main" id="{CB753C06-1FE7-DF69-81AD-ADA9F35C0A36}"/>
                  </a:ext>
                </a:extLst>
              </p:cNvPr>
              <p:cNvSpPr txBox="1">
                <a:spLocks noChangeArrowheads="1"/>
              </p:cNvSpPr>
              <p:nvPr/>
            </p:nvSpPr>
            <p:spPr bwMode="auto">
              <a:xfrm>
                <a:off x="1699307" y="1230588"/>
                <a:ext cx="1550988" cy="400110"/>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buClr>
                    <a:srgbClr val="009999"/>
                  </a:buClr>
                  <a:buNone/>
                  <a:defRPr/>
                </a:pPr>
                <a:r>
                  <a:rPr lang="lt-LT" altLang="lt-LT" sz="2000" b="1" dirty="0">
                    <a:latin typeface="Arial" panose="020B0604020202020204" pitchFamily="34" charset="0"/>
                    <a:cs typeface="Arial" panose="020B0604020202020204" pitchFamily="34" charset="0"/>
                  </a:rPr>
                  <a:t>NATO</a:t>
                </a:r>
              </a:p>
            </p:txBody>
          </p:sp>
        </p:grpSp>
        <p:grpSp>
          <p:nvGrpSpPr>
            <p:cNvPr id="28" name="Group 27">
              <a:extLst>
                <a:ext uri="{FF2B5EF4-FFF2-40B4-BE49-F238E27FC236}">
                  <a16:creationId xmlns:a16="http://schemas.microsoft.com/office/drawing/2014/main" id="{ECB15F2C-9C66-F8C5-FA5E-D09648A72D1C}"/>
                </a:ext>
              </a:extLst>
            </p:cNvPr>
            <p:cNvGrpSpPr/>
            <p:nvPr/>
          </p:nvGrpSpPr>
          <p:grpSpPr>
            <a:xfrm>
              <a:off x="3093723" y="3381046"/>
              <a:ext cx="1152462" cy="446620"/>
              <a:chOff x="1405813" y="3040511"/>
              <a:chExt cx="1056541" cy="381000"/>
            </a:xfrm>
            <a:solidFill>
              <a:srgbClr val="3399FF"/>
            </a:solidFill>
          </p:grpSpPr>
          <p:sp>
            <p:nvSpPr>
              <p:cNvPr id="29" name="Rectangle 28">
                <a:extLst>
                  <a:ext uri="{FF2B5EF4-FFF2-40B4-BE49-F238E27FC236}">
                    <a16:creationId xmlns:a16="http://schemas.microsoft.com/office/drawing/2014/main" id="{F965ACE4-19AC-2207-7C17-E7FBF23694FD}"/>
                  </a:ext>
                </a:extLst>
              </p:cNvPr>
              <p:cNvSpPr/>
              <p:nvPr/>
            </p:nvSpPr>
            <p:spPr bwMode="auto">
              <a:xfrm>
                <a:off x="1405813" y="3040511"/>
                <a:ext cx="1043403" cy="381000"/>
              </a:xfrm>
              <a:prstGeom prst="rect">
                <a:avLst/>
              </a:prstGeom>
              <a:solidFill>
                <a:srgbClr val="AACBFC"/>
              </a:solidFill>
              <a:ln w="19050">
                <a:solidFill>
                  <a:srgbClr val="0000FF"/>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lIns="0" rIns="18288" anchor="ctr"/>
              <a:lstStyle/>
              <a:p>
                <a:pPr algn="r">
                  <a:buClr>
                    <a:srgbClr val="009999"/>
                  </a:buClr>
                  <a:defRPr/>
                </a:pPr>
                <a:endParaRPr lang="en-GB" sz="1000" dirty="0">
                  <a:solidFill>
                    <a:prstClr val="black"/>
                  </a:solidFill>
                  <a:latin typeface="Arial Black" panose="020B0A04020102020204" pitchFamily="34" charset="0"/>
                  <a:cs typeface="Arial" panose="020B0604020202020204" pitchFamily="34" charset="0"/>
                </a:endParaRPr>
              </a:p>
            </p:txBody>
          </p:sp>
          <p:pic>
            <p:nvPicPr>
              <p:cNvPr id="30" name="Picture 29" descr="NFIU_Estonia copy.png">
                <a:extLst>
                  <a:ext uri="{FF2B5EF4-FFF2-40B4-BE49-F238E27FC236}">
                    <a16:creationId xmlns:a16="http://schemas.microsoft.com/office/drawing/2014/main" id="{F8F0996B-6F5B-B46D-92D9-528331C9758E}"/>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1418033" y="3061498"/>
                <a:ext cx="290242" cy="331127"/>
              </a:xfrm>
              <a:prstGeom prst="rect">
                <a:avLst/>
              </a:prstGeom>
              <a:noFill/>
              <a:scene3d>
                <a:camera prst="obliqueTopLeft"/>
                <a:lightRig rig="threePt" dir="t"/>
              </a:scene3d>
            </p:spPr>
          </p:pic>
          <p:sp>
            <p:nvSpPr>
              <p:cNvPr id="31" name="Rectangle 30">
                <a:extLst>
                  <a:ext uri="{FF2B5EF4-FFF2-40B4-BE49-F238E27FC236}">
                    <a16:creationId xmlns:a16="http://schemas.microsoft.com/office/drawing/2014/main" id="{79DE27C6-2972-9AE1-F7B2-339BC2548E2C}"/>
                  </a:ext>
                </a:extLst>
              </p:cNvPr>
              <p:cNvSpPr/>
              <p:nvPr/>
            </p:nvSpPr>
            <p:spPr>
              <a:xfrm>
                <a:off x="1646442" y="3121208"/>
                <a:ext cx="815912" cy="216609"/>
              </a:xfrm>
              <a:prstGeom prst="rect">
                <a:avLst/>
              </a:prstGeom>
              <a:noFill/>
            </p:spPr>
            <p:txBody>
              <a:bodyPr wrap="none">
                <a:spAutoFit/>
              </a:bodyPr>
              <a:lstStyle/>
              <a:p>
                <a:pPr algn="r">
                  <a:buClr>
                    <a:srgbClr val="009999"/>
                  </a:buClr>
                  <a:defRPr/>
                </a:pPr>
                <a:r>
                  <a:rPr lang="lt-LT" sz="1050" dirty="0">
                    <a:solidFill>
                      <a:prstClr val="black"/>
                    </a:solidFill>
                    <a:latin typeface="Arial Black" panose="020B0A04020102020204" pitchFamily="34" charset="0"/>
                    <a:cs typeface="Arial" panose="020B0604020202020204" pitchFamily="34" charset="0"/>
                  </a:rPr>
                  <a:t>NFIU</a:t>
                </a:r>
                <a:r>
                  <a:rPr lang="en-US" sz="1050" dirty="0">
                    <a:solidFill>
                      <a:prstClr val="black"/>
                    </a:solidFill>
                    <a:latin typeface="Arial Black" panose="020B0A04020102020204" pitchFamily="34" charset="0"/>
                    <a:cs typeface="Arial" panose="020B0604020202020204" pitchFamily="34" charset="0"/>
                  </a:rPr>
                  <a:t> </a:t>
                </a:r>
                <a:r>
                  <a:rPr lang="et-EE" sz="1050" dirty="0">
                    <a:solidFill>
                      <a:prstClr val="black"/>
                    </a:solidFill>
                    <a:latin typeface="Arial Black" panose="020B0A04020102020204" pitchFamily="34" charset="0"/>
                    <a:cs typeface="Arial" panose="020B0604020202020204" pitchFamily="34" charset="0"/>
                  </a:rPr>
                  <a:t>EST</a:t>
                </a:r>
                <a:endParaRPr lang="en-GB" sz="1000" dirty="0">
                  <a:solidFill>
                    <a:prstClr val="black"/>
                  </a:solidFill>
                  <a:latin typeface="Arial Black" panose="020B0A04020102020204" pitchFamily="34" charset="0"/>
                  <a:cs typeface="Arial" panose="020B0604020202020204" pitchFamily="34" charset="0"/>
                </a:endParaRPr>
              </a:p>
            </p:txBody>
          </p:sp>
        </p:grpSp>
      </p:grpSp>
      <p:grpSp>
        <p:nvGrpSpPr>
          <p:cNvPr id="32" name="Group 31">
            <a:extLst>
              <a:ext uri="{FF2B5EF4-FFF2-40B4-BE49-F238E27FC236}">
                <a16:creationId xmlns:a16="http://schemas.microsoft.com/office/drawing/2014/main" id="{8CCCEAFD-1C03-EBE4-DBDA-8EA5E1F76860}"/>
              </a:ext>
            </a:extLst>
          </p:cNvPr>
          <p:cNvGrpSpPr/>
          <p:nvPr/>
        </p:nvGrpSpPr>
        <p:grpSpPr>
          <a:xfrm>
            <a:off x="1702271" y="4067082"/>
            <a:ext cx="9064983" cy="1608721"/>
            <a:chOff x="17303" y="3595256"/>
            <a:chExt cx="9064983" cy="1608721"/>
          </a:xfrm>
        </p:grpSpPr>
        <p:grpSp>
          <p:nvGrpSpPr>
            <p:cNvPr id="33" name="Group 32">
              <a:extLst>
                <a:ext uri="{FF2B5EF4-FFF2-40B4-BE49-F238E27FC236}">
                  <a16:creationId xmlns:a16="http://schemas.microsoft.com/office/drawing/2014/main" id="{0C5D5324-97AC-14E9-8BDA-3F15AD368A50}"/>
                </a:ext>
              </a:extLst>
            </p:cNvPr>
            <p:cNvGrpSpPr/>
            <p:nvPr/>
          </p:nvGrpSpPr>
          <p:grpSpPr>
            <a:xfrm>
              <a:off x="17303" y="3595256"/>
              <a:ext cx="9064983" cy="1608721"/>
              <a:chOff x="17303" y="3595256"/>
              <a:chExt cx="9064983" cy="1608721"/>
            </a:xfrm>
          </p:grpSpPr>
          <p:grpSp>
            <p:nvGrpSpPr>
              <p:cNvPr id="35" name="Group 34">
                <a:extLst>
                  <a:ext uri="{FF2B5EF4-FFF2-40B4-BE49-F238E27FC236}">
                    <a16:creationId xmlns:a16="http://schemas.microsoft.com/office/drawing/2014/main" id="{D1B73508-1ABF-D42A-EBA0-7979C5AC438E}"/>
                  </a:ext>
                </a:extLst>
              </p:cNvPr>
              <p:cNvGrpSpPr/>
              <p:nvPr/>
            </p:nvGrpSpPr>
            <p:grpSpPr>
              <a:xfrm>
                <a:off x="17303" y="3595256"/>
                <a:ext cx="7642267" cy="1608721"/>
                <a:chOff x="17303" y="3595256"/>
                <a:chExt cx="7642267" cy="1608721"/>
              </a:xfrm>
            </p:grpSpPr>
            <p:sp>
              <p:nvSpPr>
                <p:cNvPr id="41" name="Rectangle 40">
                  <a:extLst>
                    <a:ext uri="{FF2B5EF4-FFF2-40B4-BE49-F238E27FC236}">
                      <a16:creationId xmlns:a16="http://schemas.microsoft.com/office/drawing/2014/main" id="{62069313-AA05-CC37-CC93-20C2A8817AE2}"/>
                    </a:ext>
                  </a:extLst>
                </p:cNvPr>
                <p:cNvSpPr/>
                <p:nvPr/>
              </p:nvSpPr>
              <p:spPr>
                <a:xfrm>
                  <a:off x="64019" y="3624766"/>
                  <a:ext cx="1181968" cy="1579211"/>
                </a:xfrm>
                <a:prstGeom prst="rect">
                  <a:avLst/>
                </a:prstGeom>
                <a:solidFill>
                  <a:schemeClr val="bg1">
                    <a:lumMod val="85000"/>
                    <a:alpha val="72000"/>
                  </a:scheme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42" name="Rectangle 41">
                  <a:extLst>
                    <a:ext uri="{FF2B5EF4-FFF2-40B4-BE49-F238E27FC236}">
                      <a16:creationId xmlns:a16="http://schemas.microsoft.com/office/drawing/2014/main" id="{7C90C3EC-270C-D626-5BC9-3960428A7728}"/>
                    </a:ext>
                  </a:extLst>
                </p:cNvPr>
                <p:cNvSpPr/>
                <p:nvPr/>
              </p:nvSpPr>
              <p:spPr bwMode="auto">
                <a:xfrm>
                  <a:off x="136767" y="4214129"/>
                  <a:ext cx="1034840" cy="415263"/>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Clr>
                      <a:srgbClr val="009999"/>
                    </a:buClr>
                    <a:defRPr/>
                  </a:pPr>
                  <a:endParaRPr lang="en-US" sz="900" b="1" dirty="0">
                    <a:solidFill>
                      <a:srgbClr val="000000"/>
                    </a:solidFill>
                    <a:latin typeface="Arial" panose="020B0604020202020204" pitchFamily="34" charset="0"/>
                    <a:cs typeface="Arial" panose="020B0604020202020204" pitchFamily="34" charset="0"/>
                  </a:endParaRPr>
                </a:p>
              </p:txBody>
            </p:sp>
            <p:pic>
              <p:nvPicPr>
                <p:cNvPr id="43" name="Picture 7" descr="https://upload.wikimedia.org/wikipedia/commons/7/72/Baltic_Defence_College_emblem.png">
                  <a:extLst>
                    <a:ext uri="{FF2B5EF4-FFF2-40B4-BE49-F238E27FC236}">
                      <a16:creationId xmlns:a16="http://schemas.microsoft.com/office/drawing/2014/main" id="{147DCB7F-7CB5-011F-4006-EC96FDA59FEA}"/>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173126" y="4222715"/>
                  <a:ext cx="286148" cy="267026"/>
                </a:xfrm>
                <a:prstGeom prst="rect">
                  <a:avLst/>
                </a:prstGeom>
                <a:noFill/>
                <a:scene3d>
                  <a:camera prst="obliqueTopLeft"/>
                  <a:lightRig rig="threePt" dir="t"/>
                </a:scene3d>
                <a:extLst>
                  <a:ext uri="{909E8E84-426E-40DD-AFC4-6F175D3DCCD1}">
                    <a14:hiddenFill xmlns:a14="http://schemas.microsoft.com/office/drawing/2010/main">
                      <a:solidFill>
                        <a:srgbClr val="FFFFFF"/>
                      </a:solidFill>
                    </a14:hiddenFill>
                  </a:ext>
                </a:extLst>
              </p:spPr>
            </p:pic>
            <p:sp>
              <p:nvSpPr>
                <p:cNvPr id="44" name="Rectangle 43">
                  <a:extLst>
                    <a:ext uri="{FF2B5EF4-FFF2-40B4-BE49-F238E27FC236}">
                      <a16:creationId xmlns:a16="http://schemas.microsoft.com/office/drawing/2014/main" id="{78F3491B-2955-64BD-3ED8-C8093B6CD9DD}"/>
                    </a:ext>
                  </a:extLst>
                </p:cNvPr>
                <p:cNvSpPr/>
                <p:nvPr/>
              </p:nvSpPr>
              <p:spPr>
                <a:xfrm>
                  <a:off x="417788" y="4166608"/>
                  <a:ext cx="1092523" cy="415498"/>
                </a:xfrm>
                <a:prstGeom prst="rect">
                  <a:avLst/>
                </a:prstGeom>
              </p:spPr>
              <p:txBody>
                <a:bodyPr wrap="square">
                  <a:spAutoFit/>
                </a:bodyPr>
                <a:lstStyle/>
                <a:p>
                  <a:pPr>
                    <a:buClr>
                      <a:srgbClr val="009999"/>
                    </a:buClr>
                    <a:defRPr/>
                  </a:pPr>
                  <a:r>
                    <a:rPr lang="en-US" sz="700" b="1" dirty="0">
                      <a:solidFill>
                        <a:srgbClr val="000000"/>
                      </a:solidFill>
                      <a:latin typeface="Arial" panose="020B0604020202020204" pitchFamily="34" charset="0"/>
                      <a:cs typeface="Arial" panose="020B0604020202020204" pitchFamily="34" charset="0"/>
                    </a:rPr>
                    <a:t>Baltic </a:t>
                  </a:r>
                </a:p>
                <a:p>
                  <a:pPr>
                    <a:buClr>
                      <a:srgbClr val="009999"/>
                    </a:buClr>
                    <a:defRPr/>
                  </a:pPr>
                  <a:r>
                    <a:rPr lang="en-US" sz="700" b="1" dirty="0" err="1">
                      <a:solidFill>
                        <a:srgbClr val="000000"/>
                      </a:solidFill>
                      <a:latin typeface="Arial" panose="020B0604020202020204" pitchFamily="34" charset="0"/>
                      <a:cs typeface="Arial" panose="020B0604020202020204" pitchFamily="34" charset="0"/>
                    </a:rPr>
                    <a:t>Defence</a:t>
                  </a:r>
                  <a:r>
                    <a:rPr lang="en-US" sz="700" b="1" dirty="0">
                      <a:solidFill>
                        <a:srgbClr val="000000"/>
                      </a:solidFill>
                      <a:latin typeface="Arial" panose="020B0604020202020204" pitchFamily="34" charset="0"/>
                      <a:cs typeface="Arial" panose="020B0604020202020204" pitchFamily="34" charset="0"/>
                    </a:rPr>
                    <a:t> </a:t>
                  </a:r>
                </a:p>
                <a:p>
                  <a:pPr>
                    <a:buClr>
                      <a:srgbClr val="009999"/>
                    </a:buClr>
                    <a:defRPr/>
                  </a:pPr>
                  <a:r>
                    <a:rPr lang="en-US" sz="700" b="1" dirty="0">
                      <a:solidFill>
                        <a:srgbClr val="000000"/>
                      </a:solidFill>
                      <a:latin typeface="Arial" panose="020B0604020202020204" pitchFamily="34" charset="0"/>
                      <a:cs typeface="Arial" panose="020B0604020202020204" pitchFamily="34" charset="0"/>
                    </a:rPr>
                    <a:t>College</a:t>
                  </a:r>
                  <a:endParaRPr lang="en-US" sz="1400" dirty="0">
                    <a:solidFill>
                      <a:prstClr val="black"/>
                    </a:solidFill>
                    <a:latin typeface="Calibri"/>
                  </a:endParaRPr>
                </a:p>
              </p:txBody>
            </p:sp>
            <p:sp>
              <p:nvSpPr>
                <p:cNvPr id="45" name="Rectangle 44">
                  <a:extLst>
                    <a:ext uri="{FF2B5EF4-FFF2-40B4-BE49-F238E27FC236}">
                      <a16:creationId xmlns:a16="http://schemas.microsoft.com/office/drawing/2014/main" id="{142A9865-A2C2-71AA-ACBA-C65F01CFF4D5}"/>
                    </a:ext>
                  </a:extLst>
                </p:cNvPr>
                <p:cNvSpPr/>
                <p:nvPr/>
              </p:nvSpPr>
              <p:spPr>
                <a:xfrm>
                  <a:off x="4031640" y="3595256"/>
                  <a:ext cx="3627930" cy="1579211"/>
                </a:xfrm>
                <a:prstGeom prst="rect">
                  <a:avLst/>
                </a:prstGeom>
                <a:solidFill>
                  <a:srgbClr val="AACBFC">
                    <a:alpha val="72000"/>
                  </a:srgb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46" name="Rectangle 9">
                  <a:extLst>
                    <a:ext uri="{FF2B5EF4-FFF2-40B4-BE49-F238E27FC236}">
                      <a16:creationId xmlns:a16="http://schemas.microsoft.com/office/drawing/2014/main" id="{E5D54540-F5AD-1CD0-D340-4A57826E4156}"/>
                    </a:ext>
                  </a:extLst>
                </p:cNvPr>
                <p:cNvSpPr>
                  <a:spLocks noChangeArrowheads="1"/>
                </p:cNvSpPr>
                <p:nvPr/>
              </p:nvSpPr>
              <p:spPr bwMode="auto">
                <a:xfrm>
                  <a:off x="5391322" y="4632608"/>
                  <a:ext cx="1059457" cy="413042"/>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endParaRPr lang="en-US" altLang="lt-LT" sz="900" b="1" dirty="0">
                    <a:solidFill>
                      <a:srgbClr val="000000"/>
                    </a:solidFill>
                    <a:latin typeface="Arial" panose="020B0604020202020204" pitchFamily="34" charset="0"/>
                    <a:cs typeface="Arial" panose="020B0604020202020204" pitchFamily="34" charset="0"/>
                  </a:endParaRPr>
                </a:p>
              </p:txBody>
            </p:sp>
            <p:sp>
              <p:nvSpPr>
                <p:cNvPr id="47" name="Rectangle 9">
                  <a:extLst>
                    <a:ext uri="{FF2B5EF4-FFF2-40B4-BE49-F238E27FC236}">
                      <a16:creationId xmlns:a16="http://schemas.microsoft.com/office/drawing/2014/main" id="{F7584533-106D-105D-4FB3-40B6F449117F}"/>
                    </a:ext>
                  </a:extLst>
                </p:cNvPr>
                <p:cNvSpPr>
                  <a:spLocks noChangeArrowheads="1"/>
                </p:cNvSpPr>
                <p:nvPr/>
              </p:nvSpPr>
              <p:spPr bwMode="auto">
                <a:xfrm>
                  <a:off x="4168263" y="3676070"/>
                  <a:ext cx="1071588" cy="404317"/>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r>
                    <a:rPr lang="en-US" altLang="lt-LT" sz="900" b="1" dirty="0">
                      <a:solidFill>
                        <a:srgbClr val="000000"/>
                      </a:solidFill>
                      <a:latin typeface="Arial" panose="020B0604020202020204" pitchFamily="34" charset="0"/>
                      <a:cs typeface="Arial" panose="020B0604020202020204" pitchFamily="34" charset="0"/>
                    </a:rPr>
                    <a:t>Ministry of </a:t>
                  </a:r>
                  <a:endParaRPr lang="et-EE" altLang="lt-LT" sz="900" b="1" dirty="0">
                    <a:solidFill>
                      <a:srgbClr val="000000"/>
                    </a:solidFill>
                    <a:latin typeface="Arial" panose="020B0604020202020204" pitchFamily="34" charset="0"/>
                    <a:cs typeface="Arial" panose="020B0604020202020204" pitchFamily="34" charset="0"/>
                  </a:endParaRPr>
                </a:p>
                <a:p>
                  <a:pPr algn="ctr" eaLnBrk="1" hangingPunct="1">
                    <a:spcBef>
                      <a:spcPct val="0"/>
                    </a:spcBef>
                    <a:buNone/>
                    <a:defRPr/>
                  </a:pPr>
                  <a:r>
                    <a:rPr lang="en-US" altLang="lt-LT" sz="900" b="1" dirty="0">
                      <a:solidFill>
                        <a:srgbClr val="000000"/>
                      </a:solidFill>
                      <a:latin typeface="Arial" panose="020B0604020202020204" pitchFamily="34" charset="0"/>
                      <a:cs typeface="Arial" panose="020B0604020202020204" pitchFamily="34" charset="0"/>
                    </a:rPr>
                    <a:t>the Interior</a:t>
                  </a:r>
                </a:p>
              </p:txBody>
            </p:sp>
            <p:pic>
              <p:nvPicPr>
                <p:cNvPr id="48" name="Picture 16" descr="Seotud kujutis">
                  <a:extLst>
                    <a:ext uri="{FF2B5EF4-FFF2-40B4-BE49-F238E27FC236}">
                      <a16:creationId xmlns:a16="http://schemas.microsoft.com/office/drawing/2014/main" id="{5D622194-E3A1-D638-64DB-857E4CD875E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5370282" y="4020759"/>
                  <a:ext cx="299011" cy="299011"/>
                </a:xfrm>
                <a:prstGeom prst="rect">
                  <a:avLst/>
                </a:prstGeom>
                <a:noFill/>
                <a:scene3d>
                  <a:camera prst="obliqueTopLeft"/>
                  <a:lightRig rig="threePt" dir="t"/>
                </a:scene3d>
                <a:extLst>
                  <a:ext uri="{909E8E84-426E-40DD-AFC4-6F175D3DCCD1}">
                    <a14:hiddenFill xmlns:a14="http://schemas.microsoft.com/office/drawing/2010/main">
                      <a:solidFill>
                        <a:srgbClr val="FFFFFF"/>
                      </a:solidFill>
                    </a14:hiddenFill>
                  </a:ext>
                </a:extLst>
              </p:spPr>
            </p:pic>
            <p:sp>
              <p:nvSpPr>
                <p:cNvPr id="49" name="Rectangle 48">
                  <a:extLst>
                    <a:ext uri="{FF2B5EF4-FFF2-40B4-BE49-F238E27FC236}">
                      <a16:creationId xmlns:a16="http://schemas.microsoft.com/office/drawing/2014/main" id="{A521CE63-2949-C2BD-1A66-9E53BC1FA5D8}"/>
                    </a:ext>
                  </a:extLst>
                </p:cNvPr>
                <p:cNvSpPr/>
                <p:nvPr/>
              </p:nvSpPr>
              <p:spPr bwMode="auto">
                <a:xfrm>
                  <a:off x="4168264" y="4141934"/>
                  <a:ext cx="1082685" cy="404565"/>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457200">
                    <a:buClr>
                      <a:srgbClr val="009999"/>
                    </a:buClr>
                    <a:defRPr/>
                  </a:pPr>
                  <a:r>
                    <a:rPr lang="et-EE" sz="700" b="1" dirty="0">
                      <a:solidFill>
                        <a:srgbClr val="000000"/>
                      </a:solidFill>
                      <a:latin typeface="Arial" panose="020B0604020202020204" pitchFamily="34" charset="0"/>
                      <a:cs typeface="Arial" panose="020B0604020202020204" pitchFamily="34" charset="0"/>
                    </a:rPr>
                    <a:t>   </a:t>
                  </a:r>
                  <a:r>
                    <a:rPr lang="et-EE" sz="800" b="1" dirty="0" err="1">
                      <a:solidFill>
                        <a:srgbClr val="000000"/>
                      </a:solidFill>
                      <a:latin typeface="Arial" panose="020B0604020202020204" pitchFamily="34" charset="0"/>
                      <a:cs typeface="Arial" panose="020B0604020202020204" pitchFamily="34" charset="0"/>
                    </a:rPr>
                    <a:t>Other</a:t>
                  </a:r>
                  <a:r>
                    <a:rPr lang="et-EE" sz="800" b="1" dirty="0">
                      <a:solidFill>
                        <a:srgbClr val="000000"/>
                      </a:solidFill>
                      <a:latin typeface="Arial" panose="020B0604020202020204" pitchFamily="34" charset="0"/>
                      <a:cs typeface="Arial" panose="020B0604020202020204" pitchFamily="34" charset="0"/>
                    </a:rPr>
                    <a:t> Min</a:t>
                  </a:r>
                  <a:r>
                    <a:rPr lang="en-US" sz="800" b="1" dirty="0">
                      <a:solidFill>
                        <a:srgbClr val="000000"/>
                      </a:solidFill>
                      <a:latin typeface="Arial" panose="020B0604020202020204" pitchFamily="34" charset="0"/>
                      <a:cs typeface="Arial" panose="020B0604020202020204" pitchFamily="34" charset="0"/>
                    </a:rPr>
                    <a:t>i</a:t>
                  </a:r>
                  <a:r>
                    <a:rPr lang="et-EE" sz="800" b="1" dirty="0" err="1">
                      <a:solidFill>
                        <a:srgbClr val="000000"/>
                      </a:solidFill>
                      <a:latin typeface="Arial" panose="020B0604020202020204" pitchFamily="34" charset="0"/>
                      <a:cs typeface="Arial" panose="020B0604020202020204" pitchFamily="34" charset="0"/>
                    </a:rPr>
                    <a:t>str</a:t>
                  </a:r>
                  <a:r>
                    <a:rPr lang="en-US" sz="800" b="1" dirty="0" err="1">
                      <a:solidFill>
                        <a:srgbClr val="000000"/>
                      </a:solidFill>
                      <a:latin typeface="Arial" panose="020B0604020202020204" pitchFamily="34" charset="0"/>
                      <a:cs typeface="Arial" panose="020B0604020202020204" pitchFamily="34" charset="0"/>
                    </a:rPr>
                    <a:t>ie</a:t>
                  </a:r>
                  <a:r>
                    <a:rPr lang="et-EE" sz="800" b="1" dirty="0">
                      <a:solidFill>
                        <a:srgbClr val="000000"/>
                      </a:solidFill>
                      <a:latin typeface="Arial" panose="020B0604020202020204" pitchFamily="34" charset="0"/>
                      <a:cs typeface="Arial" panose="020B0604020202020204" pitchFamily="34" charset="0"/>
                    </a:rPr>
                    <a:t>s</a:t>
                  </a:r>
                  <a:endParaRPr lang="en-GB" sz="800" b="1" dirty="0">
                    <a:solidFill>
                      <a:srgbClr val="000000"/>
                    </a:solidFill>
                    <a:latin typeface="Arial" panose="020B0604020202020204" pitchFamily="34" charset="0"/>
                    <a:cs typeface="Arial" panose="020B0604020202020204" pitchFamily="34" charset="0"/>
                  </a:endParaRPr>
                </a:p>
              </p:txBody>
            </p:sp>
            <p:sp>
              <p:nvSpPr>
                <p:cNvPr id="50" name="Right Triangle 49">
                  <a:extLst>
                    <a:ext uri="{FF2B5EF4-FFF2-40B4-BE49-F238E27FC236}">
                      <a16:creationId xmlns:a16="http://schemas.microsoft.com/office/drawing/2014/main" id="{87F028C8-198A-145F-0A25-52D4A52AB109}"/>
                    </a:ext>
                  </a:extLst>
                </p:cNvPr>
                <p:cNvSpPr/>
                <p:nvPr/>
              </p:nvSpPr>
              <p:spPr>
                <a:xfrm rot="16200000">
                  <a:off x="6210459" y="4805138"/>
                  <a:ext cx="206500" cy="244245"/>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1" name="Right Triangle 50">
                  <a:extLst>
                    <a:ext uri="{FF2B5EF4-FFF2-40B4-BE49-F238E27FC236}">
                      <a16:creationId xmlns:a16="http://schemas.microsoft.com/office/drawing/2014/main" id="{4EE022A7-E554-E111-36EE-46D6B710CADD}"/>
                    </a:ext>
                  </a:extLst>
                </p:cNvPr>
                <p:cNvSpPr/>
                <p:nvPr/>
              </p:nvSpPr>
              <p:spPr>
                <a:xfrm rot="16200000">
                  <a:off x="4998640" y="3839309"/>
                  <a:ext cx="206500" cy="245091"/>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2" name="Rectangle 9">
                  <a:extLst>
                    <a:ext uri="{FF2B5EF4-FFF2-40B4-BE49-F238E27FC236}">
                      <a16:creationId xmlns:a16="http://schemas.microsoft.com/office/drawing/2014/main" id="{10574129-1FB7-6CC7-AF4C-6385EC4E6B6F}"/>
                    </a:ext>
                  </a:extLst>
                </p:cNvPr>
                <p:cNvSpPr>
                  <a:spLocks noChangeArrowheads="1"/>
                </p:cNvSpPr>
                <p:nvPr/>
              </p:nvSpPr>
              <p:spPr bwMode="auto">
                <a:xfrm>
                  <a:off x="5380548" y="4145602"/>
                  <a:ext cx="1063305" cy="409302"/>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endParaRPr lang="en-US" altLang="lt-LT" sz="900" b="1" dirty="0">
                    <a:solidFill>
                      <a:srgbClr val="000000"/>
                    </a:solidFill>
                    <a:latin typeface="Arial" panose="020B0604020202020204" pitchFamily="34" charset="0"/>
                    <a:cs typeface="Arial" panose="020B0604020202020204" pitchFamily="34" charset="0"/>
                  </a:endParaRPr>
                </a:p>
                <a:p>
                  <a:pPr algn="ctr" eaLnBrk="1" hangingPunct="1">
                    <a:spcBef>
                      <a:spcPct val="0"/>
                    </a:spcBef>
                    <a:buNone/>
                    <a:defRPr/>
                  </a:pPr>
                  <a:endParaRPr lang="en-US" altLang="lt-LT" sz="900" b="1" dirty="0">
                    <a:solidFill>
                      <a:srgbClr val="000000"/>
                    </a:solidFill>
                    <a:latin typeface="Arial" panose="020B0604020202020204" pitchFamily="34" charset="0"/>
                    <a:cs typeface="Arial" panose="020B0604020202020204" pitchFamily="34" charset="0"/>
                  </a:endParaRPr>
                </a:p>
                <a:p>
                  <a:pPr marL="169863" algn="ctr" eaLnBrk="1" hangingPunct="1">
                    <a:spcBef>
                      <a:spcPct val="0"/>
                    </a:spcBef>
                    <a:buNone/>
                    <a:defRPr/>
                  </a:pPr>
                  <a:endParaRPr lang="en-US" altLang="lt-LT" sz="900" b="1" dirty="0">
                    <a:solidFill>
                      <a:srgbClr val="000000"/>
                    </a:solidFill>
                    <a:latin typeface="Arial" panose="020B0604020202020204" pitchFamily="34" charset="0"/>
                    <a:cs typeface="Arial" panose="020B0604020202020204" pitchFamily="34" charset="0"/>
                  </a:endParaRPr>
                </a:p>
                <a:p>
                  <a:pPr algn="ctr" eaLnBrk="1" hangingPunct="1">
                    <a:spcBef>
                      <a:spcPct val="0"/>
                    </a:spcBef>
                    <a:buNone/>
                    <a:defRPr/>
                  </a:pPr>
                  <a:endParaRPr lang="en-US" altLang="lt-LT" sz="900" b="1" dirty="0">
                    <a:solidFill>
                      <a:srgbClr val="000000"/>
                    </a:solidFill>
                    <a:latin typeface="Arial" panose="020B0604020202020204" pitchFamily="34" charset="0"/>
                    <a:cs typeface="Arial" panose="020B0604020202020204" pitchFamily="34" charset="0"/>
                  </a:endParaRPr>
                </a:p>
                <a:p>
                  <a:pPr algn="ctr" eaLnBrk="1" hangingPunct="1">
                    <a:spcBef>
                      <a:spcPct val="0"/>
                    </a:spcBef>
                    <a:buNone/>
                    <a:defRPr/>
                  </a:pPr>
                  <a:endParaRPr lang="en-US" altLang="lt-LT" sz="900" b="1" dirty="0">
                    <a:solidFill>
                      <a:srgbClr val="000000"/>
                    </a:solidFill>
                    <a:latin typeface="Arial" panose="020B0604020202020204" pitchFamily="34" charset="0"/>
                    <a:cs typeface="Arial" panose="020B0604020202020204" pitchFamily="34" charset="0"/>
                  </a:endParaRPr>
                </a:p>
                <a:p>
                  <a:pPr algn="ctr" eaLnBrk="1" hangingPunct="1">
                    <a:spcBef>
                      <a:spcPct val="0"/>
                    </a:spcBef>
                    <a:buNone/>
                    <a:defRPr/>
                  </a:pPr>
                  <a:endParaRPr lang="lt-LT" altLang="lt-LT" sz="900" b="1" dirty="0">
                    <a:solidFill>
                      <a:srgbClr val="000000"/>
                    </a:solidFill>
                    <a:latin typeface="Arial" panose="020B0604020202020204" pitchFamily="34" charset="0"/>
                    <a:cs typeface="Arial" panose="020B0604020202020204" pitchFamily="34" charset="0"/>
                  </a:endParaRPr>
                </a:p>
              </p:txBody>
            </p:sp>
            <p:sp>
              <p:nvSpPr>
                <p:cNvPr id="53" name="Rectangle 52">
                  <a:extLst>
                    <a:ext uri="{FF2B5EF4-FFF2-40B4-BE49-F238E27FC236}">
                      <a16:creationId xmlns:a16="http://schemas.microsoft.com/office/drawing/2014/main" id="{C5534382-02B5-026D-A86D-03A1C6346A71}"/>
                    </a:ext>
                  </a:extLst>
                </p:cNvPr>
                <p:cNvSpPr/>
                <p:nvPr/>
              </p:nvSpPr>
              <p:spPr>
                <a:xfrm>
                  <a:off x="5410606" y="4098824"/>
                  <a:ext cx="963635" cy="461665"/>
                </a:xfrm>
                <a:prstGeom prst="rect">
                  <a:avLst/>
                </a:prstGeom>
              </p:spPr>
              <p:txBody>
                <a:bodyPr wrap="square">
                  <a:spAutoFit/>
                </a:bodyPr>
                <a:lstStyle/>
                <a:p>
                  <a:pPr marL="169863" algn="ctr">
                    <a:spcBef>
                      <a:spcPct val="0"/>
                    </a:spcBef>
                    <a:defRPr/>
                  </a:pPr>
                  <a:r>
                    <a:rPr lang="et-EE" altLang="lt-LT" sz="800" b="1" dirty="0" err="1">
                      <a:solidFill>
                        <a:srgbClr val="000000"/>
                      </a:solidFill>
                      <a:latin typeface="Arial" panose="020B0604020202020204" pitchFamily="34" charset="0"/>
                      <a:cs typeface="Arial" panose="020B0604020202020204" pitchFamily="34" charset="0"/>
                    </a:rPr>
                    <a:t>Foreign</a:t>
                  </a:r>
                  <a:r>
                    <a:rPr lang="et-EE" altLang="lt-LT" sz="800" b="1" dirty="0">
                      <a:solidFill>
                        <a:srgbClr val="000000"/>
                      </a:solidFill>
                      <a:latin typeface="Arial" panose="020B0604020202020204" pitchFamily="34" charset="0"/>
                      <a:cs typeface="Arial" panose="020B0604020202020204" pitchFamily="34" charset="0"/>
                    </a:rPr>
                    <a:t> </a:t>
                  </a:r>
                  <a:r>
                    <a:rPr lang="en-US" altLang="lt-LT" sz="800" b="1" dirty="0">
                      <a:solidFill>
                        <a:srgbClr val="000000"/>
                      </a:solidFill>
                      <a:latin typeface="Arial" panose="020B0604020202020204" pitchFamily="34" charset="0"/>
                      <a:cs typeface="Arial" panose="020B0604020202020204" pitchFamily="34" charset="0"/>
                    </a:rPr>
                    <a:t>     </a:t>
                  </a:r>
                  <a:r>
                    <a:rPr lang="et-EE" altLang="lt-LT" sz="800" b="1" dirty="0">
                      <a:solidFill>
                        <a:srgbClr val="000000"/>
                      </a:solidFill>
                      <a:latin typeface="Arial" panose="020B0604020202020204" pitchFamily="34" charset="0"/>
                      <a:cs typeface="Arial" panose="020B0604020202020204" pitchFamily="34" charset="0"/>
                    </a:rPr>
                    <a:t>Intelligence </a:t>
                  </a:r>
                </a:p>
                <a:p>
                  <a:pPr marL="169863" algn="r">
                    <a:spcBef>
                      <a:spcPct val="0"/>
                    </a:spcBef>
                    <a:defRPr/>
                  </a:pPr>
                  <a:r>
                    <a:rPr lang="et-EE" altLang="lt-LT" sz="800" b="1" dirty="0">
                      <a:solidFill>
                        <a:srgbClr val="000000"/>
                      </a:solidFill>
                      <a:latin typeface="Arial" panose="020B0604020202020204" pitchFamily="34" charset="0"/>
                      <a:cs typeface="Arial" panose="020B0604020202020204" pitchFamily="34" charset="0"/>
                    </a:rPr>
                    <a:t>Service</a:t>
                  </a:r>
                  <a:endParaRPr lang="en-US" altLang="lt-LT" sz="800" b="1" dirty="0">
                    <a:solidFill>
                      <a:srgbClr val="000000"/>
                    </a:solidFill>
                    <a:latin typeface="Arial" panose="020B0604020202020204" pitchFamily="34" charset="0"/>
                    <a:cs typeface="Arial" panose="020B0604020202020204" pitchFamily="34" charset="0"/>
                  </a:endParaRPr>
                </a:p>
              </p:txBody>
            </p:sp>
            <p:sp>
              <p:nvSpPr>
                <p:cNvPr id="54" name="Right Triangle 53">
                  <a:extLst>
                    <a:ext uri="{FF2B5EF4-FFF2-40B4-BE49-F238E27FC236}">
                      <a16:creationId xmlns:a16="http://schemas.microsoft.com/office/drawing/2014/main" id="{879DB007-B09C-7889-3D28-BDCDBDB622AD}"/>
                    </a:ext>
                  </a:extLst>
                </p:cNvPr>
                <p:cNvSpPr/>
                <p:nvPr/>
              </p:nvSpPr>
              <p:spPr>
                <a:xfrm rot="16200000">
                  <a:off x="6209824" y="4319149"/>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5" name="Right Triangle 54">
                  <a:extLst>
                    <a:ext uri="{FF2B5EF4-FFF2-40B4-BE49-F238E27FC236}">
                      <a16:creationId xmlns:a16="http://schemas.microsoft.com/office/drawing/2014/main" id="{E989F3DC-3826-3E9C-3C74-71CC41124FB1}"/>
                    </a:ext>
                  </a:extLst>
                </p:cNvPr>
                <p:cNvSpPr/>
                <p:nvPr/>
              </p:nvSpPr>
              <p:spPr>
                <a:xfrm rot="16200000">
                  <a:off x="5018390" y="4310347"/>
                  <a:ext cx="206500" cy="236788"/>
                </a:xfrm>
                <a:prstGeom prst="rtTriangle">
                  <a:avLst/>
                </a:prstGeom>
                <a:solidFill>
                  <a:srgbClr val="FFC00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6" name="Rectangle 55">
                  <a:extLst>
                    <a:ext uri="{FF2B5EF4-FFF2-40B4-BE49-F238E27FC236}">
                      <a16:creationId xmlns:a16="http://schemas.microsoft.com/office/drawing/2014/main" id="{428E18E5-66D6-FD17-7ABD-D46507855562}"/>
                    </a:ext>
                  </a:extLst>
                </p:cNvPr>
                <p:cNvSpPr/>
                <p:nvPr/>
              </p:nvSpPr>
              <p:spPr bwMode="auto">
                <a:xfrm>
                  <a:off x="4168264" y="4628829"/>
                  <a:ext cx="1082685" cy="404565"/>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buClr>
                      <a:srgbClr val="009999"/>
                    </a:buClr>
                    <a:defRPr/>
                  </a:pPr>
                  <a:endParaRPr lang="en-GB" sz="700" b="1" dirty="0">
                    <a:solidFill>
                      <a:srgbClr val="000000"/>
                    </a:solidFill>
                    <a:latin typeface="Arial" panose="020B0604020202020204" pitchFamily="34" charset="0"/>
                    <a:cs typeface="Arial" panose="020B0604020202020204" pitchFamily="34" charset="0"/>
                  </a:endParaRPr>
                </a:p>
              </p:txBody>
            </p:sp>
            <p:sp>
              <p:nvSpPr>
                <p:cNvPr id="57" name="Right Triangle 56">
                  <a:extLst>
                    <a:ext uri="{FF2B5EF4-FFF2-40B4-BE49-F238E27FC236}">
                      <a16:creationId xmlns:a16="http://schemas.microsoft.com/office/drawing/2014/main" id="{CE32B740-0F81-19B1-6D20-F42B3BB97553}"/>
                    </a:ext>
                  </a:extLst>
                </p:cNvPr>
                <p:cNvSpPr/>
                <p:nvPr/>
              </p:nvSpPr>
              <p:spPr>
                <a:xfrm rot="16200000">
                  <a:off x="5017373" y="4799571"/>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8" name="Right Triangle 57">
                  <a:extLst>
                    <a:ext uri="{FF2B5EF4-FFF2-40B4-BE49-F238E27FC236}">
                      <a16:creationId xmlns:a16="http://schemas.microsoft.com/office/drawing/2014/main" id="{039E6117-5F01-2FBC-B585-504AF33CA16F}"/>
                    </a:ext>
                  </a:extLst>
                </p:cNvPr>
                <p:cNvSpPr/>
                <p:nvPr/>
              </p:nvSpPr>
              <p:spPr>
                <a:xfrm rot="16200000">
                  <a:off x="951208" y="4418770"/>
                  <a:ext cx="206500" cy="195693"/>
                </a:xfrm>
                <a:prstGeom prst="rtTriangle">
                  <a:avLst/>
                </a:prstGeom>
                <a:solidFill>
                  <a:srgbClr val="CC66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59" name="Rectangle 9">
                  <a:extLst>
                    <a:ext uri="{FF2B5EF4-FFF2-40B4-BE49-F238E27FC236}">
                      <a16:creationId xmlns:a16="http://schemas.microsoft.com/office/drawing/2014/main" id="{6B2B92E4-AC2B-8C94-9D3A-ED8C529D56FC}"/>
                    </a:ext>
                  </a:extLst>
                </p:cNvPr>
                <p:cNvSpPr>
                  <a:spLocks noChangeArrowheads="1"/>
                </p:cNvSpPr>
                <p:nvPr/>
              </p:nvSpPr>
              <p:spPr bwMode="auto">
                <a:xfrm>
                  <a:off x="5370282" y="3680531"/>
                  <a:ext cx="1068137" cy="414369"/>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endParaRPr lang="en-US" altLang="lt-LT" sz="800" b="1" dirty="0">
                    <a:solidFill>
                      <a:srgbClr val="000000"/>
                    </a:solidFill>
                    <a:latin typeface="Arial" panose="020B0604020202020204" pitchFamily="34" charset="0"/>
                    <a:cs typeface="Arial" panose="020B0604020202020204" pitchFamily="34" charset="0"/>
                  </a:endParaRPr>
                </a:p>
                <a:p>
                  <a:pPr algn="ctr" eaLnBrk="1" hangingPunct="1">
                    <a:spcBef>
                      <a:spcPct val="0"/>
                    </a:spcBef>
                    <a:buNone/>
                    <a:defRPr/>
                  </a:pPr>
                  <a:endParaRPr lang="en-US" altLang="lt-LT" sz="800" b="1" dirty="0">
                    <a:solidFill>
                      <a:srgbClr val="000000"/>
                    </a:solidFill>
                    <a:latin typeface="Arial" panose="020B0604020202020204" pitchFamily="34" charset="0"/>
                    <a:cs typeface="Arial" panose="020B0604020202020204" pitchFamily="34" charset="0"/>
                  </a:endParaRPr>
                </a:p>
                <a:p>
                  <a:pPr marL="169863" algn="ctr" eaLnBrk="1" hangingPunct="1">
                    <a:spcBef>
                      <a:spcPct val="0"/>
                    </a:spcBef>
                    <a:buNone/>
                    <a:defRPr/>
                  </a:pPr>
                  <a:endParaRPr lang="en-US" altLang="lt-LT" sz="800" b="1" dirty="0">
                    <a:solidFill>
                      <a:srgbClr val="000000"/>
                    </a:solidFill>
                    <a:latin typeface="Arial" panose="020B0604020202020204" pitchFamily="34" charset="0"/>
                    <a:cs typeface="Arial" panose="020B0604020202020204" pitchFamily="34" charset="0"/>
                  </a:endParaRPr>
                </a:p>
                <a:p>
                  <a:pPr marL="339725" algn="ctr" eaLnBrk="1" hangingPunct="1">
                    <a:spcBef>
                      <a:spcPct val="0"/>
                    </a:spcBef>
                    <a:buNone/>
                    <a:defRPr/>
                  </a:pPr>
                  <a:endParaRPr lang="en-US" altLang="lt-LT" sz="800" b="1" dirty="0">
                    <a:solidFill>
                      <a:srgbClr val="000000"/>
                    </a:solidFill>
                    <a:latin typeface="Arial" panose="020B0604020202020204" pitchFamily="34" charset="0"/>
                    <a:cs typeface="Arial" panose="020B0604020202020204" pitchFamily="34" charset="0"/>
                  </a:endParaRPr>
                </a:p>
                <a:p>
                  <a:pPr marL="227013" algn="ctr" eaLnBrk="1" hangingPunct="1">
                    <a:spcBef>
                      <a:spcPct val="0"/>
                    </a:spcBef>
                    <a:buNone/>
                    <a:defRPr/>
                  </a:pPr>
                  <a:endParaRPr lang="en-US" altLang="lt-LT" sz="800" b="1" dirty="0">
                    <a:solidFill>
                      <a:srgbClr val="000000"/>
                    </a:solidFill>
                    <a:latin typeface="Arial" panose="020B0604020202020204" pitchFamily="34" charset="0"/>
                    <a:cs typeface="Arial" panose="020B0604020202020204" pitchFamily="34" charset="0"/>
                  </a:endParaRPr>
                </a:p>
                <a:p>
                  <a:pPr algn="ctr" eaLnBrk="1" hangingPunct="1">
                    <a:spcBef>
                      <a:spcPct val="0"/>
                    </a:spcBef>
                    <a:buNone/>
                    <a:defRPr/>
                  </a:pPr>
                  <a:endParaRPr lang="en-US" altLang="lt-LT" sz="800" b="1" dirty="0">
                    <a:solidFill>
                      <a:srgbClr val="000000"/>
                    </a:solidFill>
                    <a:latin typeface="Arial" panose="020B0604020202020204" pitchFamily="34" charset="0"/>
                    <a:cs typeface="Arial" panose="020B0604020202020204" pitchFamily="34" charset="0"/>
                  </a:endParaRPr>
                </a:p>
                <a:p>
                  <a:pPr algn="ctr" eaLnBrk="1" hangingPunct="1">
                    <a:spcBef>
                      <a:spcPct val="0"/>
                    </a:spcBef>
                    <a:buNone/>
                    <a:defRPr/>
                  </a:pPr>
                  <a:endParaRPr lang="lt-LT" altLang="lt-LT" sz="800" b="1" dirty="0">
                    <a:solidFill>
                      <a:srgbClr val="000000"/>
                    </a:solidFill>
                    <a:latin typeface="Arial" panose="020B0604020202020204" pitchFamily="34" charset="0"/>
                    <a:cs typeface="Arial" panose="020B0604020202020204" pitchFamily="34" charset="0"/>
                  </a:endParaRPr>
                </a:p>
              </p:txBody>
            </p:sp>
            <p:pic>
              <p:nvPicPr>
                <p:cNvPr id="60" name="Picture 12" descr="Pildiotsingu kapo EMBLEEM tulemus">
                  <a:extLst>
                    <a:ext uri="{FF2B5EF4-FFF2-40B4-BE49-F238E27FC236}">
                      <a16:creationId xmlns:a16="http://schemas.microsoft.com/office/drawing/2014/main" id="{B81AA492-48B1-E168-D00C-A5CBC08B1E49}"/>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393533" y="3688396"/>
                  <a:ext cx="252291" cy="266279"/>
                </a:xfrm>
                <a:prstGeom prst="rect">
                  <a:avLst/>
                </a:prstGeom>
                <a:noFill/>
                <a:scene3d>
                  <a:camera prst="obliqueTopLeft"/>
                  <a:lightRig rig="threePt" dir="t"/>
                </a:scene3d>
                <a:extLst>
                  <a:ext uri="{909E8E84-426E-40DD-AFC4-6F175D3DCCD1}">
                    <a14:hiddenFill xmlns:a14="http://schemas.microsoft.com/office/drawing/2010/main">
                      <a:solidFill>
                        <a:srgbClr val="FFFFFF"/>
                      </a:solidFill>
                    </a14:hiddenFill>
                  </a:ext>
                </a:extLst>
              </p:spPr>
            </p:pic>
            <p:sp>
              <p:nvSpPr>
                <p:cNvPr id="61" name="Rectangle 60">
                  <a:extLst>
                    <a:ext uri="{FF2B5EF4-FFF2-40B4-BE49-F238E27FC236}">
                      <a16:creationId xmlns:a16="http://schemas.microsoft.com/office/drawing/2014/main" id="{A1454C09-65D3-422D-493A-E4348D16038D}"/>
                    </a:ext>
                  </a:extLst>
                </p:cNvPr>
                <p:cNvSpPr/>
                <p:nvPr/>
              </p:nvSpPr>
              <p:spPr>
                <a:xfrm>
                  <a:off x="5350918" y="3767002"/>
                  <a:ext cx="989373" cy="338554"/>
                </a:xfrm>
                <a:prstGeom prst="rect">
                  <a:avLst/>
                </a:prstGeom>
              </p:spPr>
              <p:txBody>
                <a:bodyPr wrap="none">
                  <a:spAutoFit/>
                </a:bodyPr>
                <a:lstStyle/>
                <a:p>
                  <a:pPr algn="r" defTabSz="457200">
                    <a:defRPr/>
                  </a:pPr>
                  <a:r>
                    <a:rPr lang="en-US" altLang="lt-LT" sz="800" b="1" dirty="0">
                      <a:solidFill>
                        <a:srgbClr val="000000"/>
                      </a:solidFill>
                      <a:latin typeface="Arial" panose="020B0604020202020204" pitchFamily="34" charset="0"/>
                      <a:cs typeface="Arial" panose="020B0604020202020204" pitchFamily="34" charset="0"/>
                    </a:rPr>
                    <a:t>Internal </a:t>
                  </a:r>
                </a:p>
                <a:p>
                  <a:pPr algn="r" defTabSz="457200">
                    <a:defRPr/>
                  </a:pPr>
                  <a:r>
                    <a:rPr lang="en-US" altLang="lt-LT" sz="800" b="1" dirty="0">
                      <a:solidFill>
                        <a:srgbClr val="000000"/>
                      </a:solidFill>
                      <a:latin typeface="Arial" panose="020B0604020202020204" pitchFamily="34" charset="0"/>
                      <a:cs typeface="Arial" panose="020B0604020202020204" pitchFamily="34" charset="0"/>
                    </a:rPr>
                    <a:t>Security Service</a:t>
                  </a:r>
                  <a:endParaRPr lang="en-US" sz="1600" dirty="0">
                    <a:solidFill>
                      <a:prstClr val="black"/>
                    </a:solidFill>
                    <a:latin typeface="Calibri"/>
                  </a:endParaRPr>
                </a:p>
              </p:txBody>
            </p:sp>
            <p:sp>
              <p:nvSpPr>
                <p:cNvPr id="62" name="Right Triangle 61">
                  <a:extLst>
                    <a:ext uri="{FF2B5EF4-FFF2-40B4-BE49-F238E27FC236}">
                      <a16:creationId xmlns:a16="http://schemas.microsoft.com/office/drawing/2014/main" id="{6886580E-E3F6-91F0-1309-868291772AF9}"/>
                    </a:ext>
                  </a:extLst>
                </p:cNvPr>
                <p:cNvSpPr/>
                <p:nvPr/>
              </p:nvSpPr>
              <p:spPr>
                <a:xfrm rot="16200000">
                  <a:off x="6207805" y="3858743"/>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pic>
              <p:nvPicPr>
                <p:cNvPr id="63" name="Picture 16" descr="Seotud kujutis">
                  <a:extLst>
                    <a:ext uri="{FF2B5EF4-FFF2-40B4-BE49-F238E27FC236}">
                      <a16:creationId xmlns:a16="http://schemas.microsoft.com/office/drawing/2014/main" id="{98662429-606B-1BEB-CE82-A9871429E83F}"/>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
                <a:stretch/>
              </p:blipFill>
              <p:spPr bwMode="auto">
                <a:xfrm>
                  <a:off x="5393533" y="4159290"/>
                  <a:ext cx="287249" cy="182492"/>
                </a:xfrm>
                <a:prstGeom prst="rect">
                  <a:avLst/>
                </a:prstGeom>
                <a:noFill/>
                <a:scene3d>
                  <a:camera prst="obliqueTopLeft"/>
                  <a:lightRig rig="threePt" dir="t"/>
                </a:scene3d>
                <a:extLst>
                  <a:ext uri="{909E8E84-426E-40DD-AFC4-6F175D3DCCD1}">
                    <a14:hiddenFill xmlns:a14="http://schemas.microsoft.com/office/drawing/2010/main">
                      <a:solidFill>
                        <a:srgbClr val="FFFFFF"/>
                      </a:solidFill>
                    </a14:hiddenFill>
                  </a:ext>
                </a:extLst>
              </p:spPr>
            </p:pic>
            <p:pic>
              <p:nvPicPr>
                <p:cNvPr id="64" name="Picture 6">
                  <a:extLst>
                    <a:ext uri="{FF2B5EF4-FFF2-40B4-BE49-F238E27FC236}">
                      <a16:creationId xmlns:a16="http://schemas.microsoft.com/office/drawing/2014/main" id="{934787F2-F546-65EA-3884-000538C37B3C}"/>
                    </a:ext>
                  </a:extLst>
                </p:cNvPr>
                <p:cNvPicPr>
                  <a:picLocks noChangeAspect="1" noChangeArrowheads="1"/>
                </p:cNvPicPr>
                <p:nvPr/>
              </p:nvPicPr>
              <p:blipFill rotWithShape="1">
                <a:blip r:embed="rId8" cstate="email">
                  <a:extLst>
                    <a:ext uri="{28A0092B-C50C-407E-A947-70E740481C1C}">
                      <a14:useLocalDpi xmlns:a14="http://schemas.microsoft.com/office/drawing/2010/main" val="0"/>
                    </a:ext>
                  </a:extLst>
                </a:blip>
                <a:srcRect/>
                <a:stretch/>
              </p:blipFill>
              <p:spPr bwMode="auto">
                <a:xfrm>
                  <a:off x="4195207" y="4671985"/>
                  <a:ext cx="527947" cy="2062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5" name="Picture 7">
                  <a:extLst>
                    <a:ext uri="{FF2B5EF4-FFF2-40B4-BE49-F238E27FC236}">
                      <a16:creationId xmlns:a16="http://schemas.microsoft.com/office/drawing/2014/main" id="{17D42FA1-8DC8-5D23-4093-D4836F690E20}"/>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4181326" y="3717069"/>
                  <a:ext cx="201367" cy="246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6" name="Rectangle 65">
                  <a:extLst>
                    <a:ext uri="{FF2B5EF4-FFF2-40B4-BE49-F238E27FC236}">
                      <a16:creationId xmlns:a16="http://schemas.microsoft.com/office/drawing/2014/main" id="{D2CFC585-A545-1247-DEAB-D42F6689D560}"/>
                    </a:ext>
                  </a:extLst>
                </p:cNvPr>
                <p:cNvSpPr/>
                <p:nvPr/>
              </p:nvSpPr>
              <p:spPr bwMode="auto">
                <a:xfrm>
                  <a:off x="129001" y="4669460"/>
                  <a:ext cx="1042555" cy="430272"/>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457200">
                    <a:buClr>
                      <a:srgbClr val="009999"/>
                    </a:buClr>
                    <a:defRPr/>
                  </a:pPr>
                  <a:endParaRPr lang="en-GB" sz="700" b="1" dirty="0">
                    <a:solidFill>
                      <a:srgbClr val="000000"/>
                    </a:solidFill>
                    <a:latin typeface="Arial" panose="020B0604020202020204" pitchFamily="34" charset="0"/>
                    <a:cs typeface="Arial" panose="020B0604020202020204" pitchFamily="34" charset="0"/>
                  </a:endParaRPr>
                </a:p>
              </p:txBody>
            </p:sp>
            <p:sp>
              <p:nvSpPr>
                <p:cNvPr id="67" name="Rectangle 66">
                  <a:extLst>
                    <a:ext uri="{FF2B5EF4-FFF2-40B4-BE49-F238E27FC236}">
                      <a16:creationId xmlns:a16="http://schemas.microsoft.com/office/drawing/2014/main" id="{2479F558-9690-A09B-A66B-8D4B3F054671}"/>
                    </a:ext>
                  </a:extLst>
                </p:cNvPr>
                <p:cNvSpPr/>
                <p:nvPr/>
              </p:nvSpPr>
              <p:spPr>
                <a:xfrm>
                  <a:off x="17303" y="4905419"/>
                  <a:ext cx="1150404" cy="200055"/>
                </a:xfrm>
                <a:prstGeom prst="rect">
                  <a:avLst/>
                </a:prstGeom>
              </p:spPr>
              <p:txBody>
                <a:bodyPr wrap="square">
                  <a:spAutoFit/>
                </a:bodyPr>
                <a:lstStyle/>
                <a:p>
                  <a:pPr algn="ctr" defTabSz="457200">
                    <a:defRPr/>
                  </a:pPr>
                  <a:r>
                    <a:rPr lang="en-GB" sz="700" b="1" dirty="0">
                      <a:solidFill>
                        <a:srgbClr val="000000"/>
                      </a:solidFill>
                      <a:latin typeface="Arial" panose="020B0604020202020204" pitchFamily="34" charset="0"/>
                      <a:cs typeface="Arial" panose="020B0604020202020204" pitchFamily="34" charset="0"/>
                    </a:rPr>
                    <a:t>International Centre</a:t>
                  </a:r>
                </a:p>
              </p:txBody>
            </p:sp>
            <p:pic>
              <p:nvPicPr>
                <p:cNvPr id="68" name="Picture 8">
                  <a:extLst>
                    <a:ext uri="{FF2B5EF4-FFF2-40B4-BE49-F238E27FC236}">
                      <a16:creationId xmlns:a16="http://schemas.microsoft.com/office/drawing/2014/main" id="{E47A42A6-997B-EC92-AB09-53C1A906B51D}"/>
                    </a:ext>
                  </a:extLst>
                </p:cNvPr>
                <p:cNvPicPr>
                  <a:picLocks noChangeAspect="1" noChangeArrowheads="1"/>
                </p:cNvPicPr>
                <p:nvPr/>
              </p:nvPicPr>
              <p:blipFill rotWithShape="1">
                <a:blip r:embed="rId10" cstate="email">
                  <a:extLst>
                    <a:ext uri="{28A0092B-C50C-407E-A947-70E740481C1C}">
                      <a14:useLocalDpi xmlns:a14="http://schemas.microsoft.com/office/drawing/2010/main" val="0"/>
                    </a:ext>
                  </a:extLst>
                </a:blip>
                <a:srcRect/>
                <a:stretch/>
              </p:blipFill>
              <p:spPr bwMode="auto">
                <a:xfrm>
                  <a:off x="146893" y="4741120"/>
                  <a:ext cx="760379" cy="213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9" name="Picture 7">
                  <a:extLst>
                    <a:ext uri="{FF2B5EF4-FFF2-40B4-BE49-F238E27FC236}">
                      <a16:creationId xmlns:a16="http://schemas.microsoft.com/office/drawing/2014/main" id="{A5827ACF-3ED4-0934-3085-C2F41E250E29}"/>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4181326" y="4207438"/>
                  <a:ext cx="201367" cy="246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0" name="Rectangle 69">
                  <a:extLst>
                    <a:ext uri="{FF2B5EF4-FFF2-40B4-BE49-F238E27FC236}">
                      <a16:creationId xmlns:a16="http://schemas.microsoft.com/office/drawing/2014/main" id="{91BCB22C-6529-9EE4-0BE1-964AD27ED77D}"/>
                    </a:ext>
                  </a:extLst>
                </p:cNvPr>
                <p:cNvSpPr/>
                <p:nvPr/>
              </p:nvSpPr>
              <p:spPr>
                <a:xfrm>
                  <a:off x="4084497" y="4792953"/>
                  <a:ext cx="1111203" cy="215444"/>
                </a:xfrm>
                <a:prstGeom prst="rect">
                  <a:avLst/>
                </a:prstGeom>
              </p:spPr>
              <p:txBody>
                <a:bodyPr wrap="none">
                  <a:spAutoFit/>
                </a:bodyPr>
                <a:lstStyle/>
                <a:p>
                  <a:pPr algn="ctr" defTabSz="457200">
                    <a:buClr>
                      <a:srgbClr val="009999"/>
                    </a:buClr>
                    <a:defRPr/>
                  </a:pPr>
                  <a:r>
                    <a:rPr lang="en-US" sz="800" b="1" dirty="0">
                      <a:solidFill>
                        <a:srgbClr val="000000"/>
                      </a:solidFill>
                      <a:latin typeface="Arial" panose="020B0604020202020204" pitchFamily="34" charset="0"/>
                      <a:cs typeface="Arial" panose="020B0604020202020204" pitchFamily="34" charset="0"/>
                    </a:rPr>
                    <a:t>Government Office</a:t>
                  </a:r>
                  <a:endParaRPr lang="en-GB" sz="800" b="1" dirty="0">
                    <a:solidFill>
                      <a:srgbClr val="000000"/>
                    </a:solidFill>
                    <a:latin typeface="Arial" panose="020B0604020202020204" pitchFamily="34" charset="0"/>
                    <a:cs typeface="Arial" panose="020B0604020202020204" pitchFamily="34" charset="0"/>
                  </a:endParaRPr>
                </a:p>
              </p:txBody>
            </p:sp>
            <p:pic>
              <p:nvPicPr>
                <p:cNvPr id="71" name="Picture 7">
                  <a:extLst>
                    <a:ext uri="{FF2B5EF4-FFF2-40B4-BE49-F238E27FC236}">
                      <a16:creationId xmlns:a16="http://schemas.microsoft.com/office/drawing/2014/main" id="{1321D7DB-FA89-3DD7-62D7-602D8CB76C74}"/>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5431811" y="4653916"/>
                  <a:ext cx="201367" cy="246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2" name="Rectangle 71">
                  <a:extLst>
                    <a:ext uri="{FF2B5EF4-FFF2-40B4-BE49-F238E27FC236}">
                      <a16:creationId xmlns:a16="http://schemas.microsoft.com/office/drawing/2014/main" id="{0ACBAAD8-D89E-07E4-2B15-CFCE83AF607A}"/>
                    </a:ext>
                  </a:extLst>
                </p:cNvPr>
                <p:cNvSpPr/>
                <p:nvPr/>
              </p:nvSpPr>
              <p:spPr>
                <a:xfrm>
                  <a:off x="5539092" y="4642291"/>
                  <a:ext cx="778221" cy="338554"/>
                </a:xfrm>
                <a:prstGeom prst="rect">
                  <a:avLst/>
                </a:prstGeom>
              </p:spPr>
              <p:txBody>
                <a:bodyPr wrap="square">
                  <a:spAutoFit/>
                </a:bodyPr>
                <a:lstStyle/>
                <a:p>
                  <a:pPr algn="ctr">
                    <a:defRPr/>
                  </a:pPr>
                  <a:r>
                    <a:rPr lang="et-EE" altLang="lt-LT" sz="800" b="1" dirty="0" err="1">
                      <a:solidFill>
                        <a:srgbClr val="000000"/>
                      </a:solidFill>
                      <a:latin typeface="Arial" panose="020B0604020202020204" pitchFamily="34" charset="0"/>
                      <a:cs typeface="Arial" panose="020B0604020202020204" pitchFamily="34" charset="0"/>
                    </a:rPr>
                    <a:t>State</a:t>
                  </a:r>
                  <a:r>
                    <a:rPr lang="et-EE" altLang="lt-LT" sz="800" b="1" dirty="0">
                      <a:solidFill>
                        <a:srgbClr val="000000"/>
                      </a:solidFill>
                      <a:latin typeface="Arial" panose="020B0604020202020204" pitchFamily="34" charset="0"/>
                      <a:cs typeface="Arial" panose="020B0604020202020204" pitchFamily="34" charset="0"/>
                    </a:rPr>
                    <a:t> </a:t>
                  </a:r>
                </a:p>
                <a:p>
                  <a:pPr algn="ctr">
                    <a:defRPr/>
                  </a:pPr>
                  <a:r>
                    <a:rPr lang="et-EE" altLang="lt-LT" sz="800" b="1" dirty="0" err="1">
                      <a:solidFill>
                        <a:srgbClr val="000000"/>
                      </a:solidFill>
                      <a:latin typeface="Arial" panose="020B0604020202020204" pitchFamily="34" charset="0"/>
                      <a:cs typeface="Arial" panose="020B0604020202020204" pitchFamily="34" charset="0"/>
                    </a:rPr>
                    <a:t>Department</a:t>
                  </a:r>
                  <a:endParaRPr lang="en-US" altLang="lt-LT" sz="800" b="1" dirty="0">
                    <a:solidFill>
                      <a:srgbClr val="000000"/>
                    </a:solidFill>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A39B6303-2438-3EC7-22CB-F1C4C276239A}"/>
                    </a:ext>
                  </a:extLst>
                </p:cNvPr>
                <p:cNvSpPr/>
                <p:nvPr/>
              </p:nvSpPr>
              <p:spPr bwMode="auto">
                <a:xfrm>
                  <a:off x="143081" y="3737824"/>
                  <a:ext cx="1028526" cy="423746"/>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endParaRPr lang="en-GB" sz="700" b="1" dirty="0">
                    <a:solidFill>
                      <a:srgbClr val="000000"/>
                    </a:solidFill>
                    <a:latin typeface="Arial" panose="020B0604020202020204" pitchFamily="34" charset="0"/>
                    <a:cs typeface="Arial" panose="020B0604020202020204" pitchFamily="34" charset="0"/>
                  </a:endParaRPr>
                </a:p>
              </p:txBody>
            </p:sp>
            <p:pic>
              <p:nvPicPr>
                <p:cNvPr id="74" name="Picture 5">
                  <a:extLst>
                    <a:ext uri="{FF2B5EF4-FFF2-40B4-BE49-F238E27FC236}">
                      <a16:creationId xmlns:a16="http://schemas.microsoft.com/office/drawing/2014/main" id="{F0200B1B-5717-72EA-9929-0DB8413B64E1}"/>
                    </a:ext>
                  </a:extLst>
                </p:cNvPr>
                <p:cNvPicPr>
                  <a:picLocks noChangeAspect="1" noChangeArrowheads="1"/>
                </p:cNvPicPr>
                <p:nvPr/>
              </p:nvPicPr>
              <p:blipFill rotWithShape="1">
                <a:blip r:embed="rId11" cstate="email">
                  <a:extLst>
                    <a:ext uri="{28A0092B-C50C-407E-A947-70E740481C1C}">
                      <a14:useLocalDpi xmlns:a14="http://schemas.microsoft.com/office/drawing/2010/main" val="0"/>
                    </a:ext>
                  </a:extLst>
                </a:blip>
                <a:srcRect/>
                <a:stretch/>
              </p:blipFill>
              <p:spPr bwMode="auto">
                <a:xfrm>
                  <a:off x="161649" y="3764716"/>
                  <a:ext cx="260991" cy="194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5" name="Rectangle 74">
                  <a:extLst>
                    <a:ext uri="{FF2B5EF4-FFF2-40B4-BE49-F238E27FC236}">
                      <a16:creationId xmlns:a16="http://schemas.microsoft.com/office/drawing/2014/main" id="{1F9098EF-DFBE-1D9E-67D3-1F6D5465227F}"/>
                    </a:ext>
                  </a:extLst>
                </p:cNvPr>
                <p:cNvSpPr/>
                <p:nvPr/>
              </p:nvSpPr>
              <p:spPr>
                <a:xfrm>
                  <a:off x="222150" y="3694289"/>
                  <a:ext cx="863002" cy="461665"/>
                </a:xfrm>
                <a:prstGeom prst="rect">
                  <a:avLst/>
                </a:prstGeom>
              </p:spPr>
              <p:txBody>
                <a:bodyPr wrap="square">
                  <a:spAutoFit/>
                </a:bodyPr>
                <a:lstStyle/>
                <a:p>
                  <a:pPr algn="ctr">
                    <a:buClr>
                      <a:srgbClr val="009999"/>
                    </a:buClr>
                    <a:defRPr/>
                  </a:pPr>
                  <a:r>
                    <a:rPr lang="et-EE" sz="600" b="1" dirty="0">
                      <a:solidFill>
                        <a:srgbClr val="000000"/>
                      </a:solidFill>
                      <a:latin typeface="Arial" panose="020B0604020202020204" pitchFamily="34" charset="0"/>
                      <a:cs typeface="Arial" panose="020B0604020202020204" pitchFamily="34" charset="0"/>
                    </a:rPr>
                    <a:t>International Centre </a:t>
                  </a:r>
                  <a:r>
                    <a:rPr lang="et-EE" sz="600" b="1" dirty="0" err="1">
                      <a:solidFill>
                        <a:srgbClr val="000000"/>
                      </a:solidFill>
                      <a:latin typeface="Arial" panose="020B0604020202020204" pitchFamily="34" charset="0"/>
                      <a:cs typeface="Arial" panose="020B0604020202020204" pitchFamily="34" charset="0"/>
                    </a:rPr>
                    <a:t>for</a:t>
                  </a:r>
                  <a:r>
                    <a:rPr lang="et-EE" sz="600" b="1" dirty="0">
                      <a:solidFill>
                        <a:srgbClr val="000000"/>
                      </a:solidFill>
                      <a:latin typeface="Arial" panose="020B0604020202020204" pitchFamily="34" charset="0"/>
                      <a:cs typeface="Arial" panose="020B0604020202020204" pitchFamily="34" charset="0"/>
                    </a:rPr>
                    <a:t> </a:t>
                  </a:r>
                  <a:r>
                    <a:rPr lang="et-EE" sz="600" b="1" dirty="0" err="1">
                      <a:solidFill>
                        <a:srgbClr val="000000"/>
                      </a:solidFill>
                      <a:latin typeface="Arial" panose="020B0604020202020204" pitchFamily="34" charset="0"/>
                      <a:cs typeface="Arial" panose="020B0604020202020204" pitchFamily="34" charset="0"/>
                    </a:rPr>
                    <a:t>Defence</a:t>
                  </a:r>
                  <a:r>
                    <a:rPr lang="et-EE" sz="600" b="1" dirty="0">
                      <a:solidFill>
                        <a:srgbClr val="000000"/>
                      </a:solidFill>
                      <a:latin typeface="Arial" panose="020B0604020202020204" pitchFamily="34" charset="0"/>
                      <a:cs typeface="Arial" panose="020B0604020202020204" pitchFamily="34" charset="0"/>
                    </a:rPr>
                    <a:t> and </a:t>
                  </a:r>
                  <a:r>
                    <a:rPr lang="et-EE" sz="600" b="1" dirty="0" err="1">
                      <a:solidFill>
                        <a:srgbClr val="000000"/>
                      </a:solidFill>
                      <a:latin typeface="Arial" panose="020B0604020202020204" pitchFamily="34" charset="0"/>
                      <a:cs typeface="Arial" panose="020B0604020202020204" pitchFamily="34" charset="0"/>
                    </a:rPr>
                    <a:t>Security</a:t>
                  </a:r>
                  <a:endParaRPr lang="en-GB" sz="600" b="1" dirty="0">
                    <a:solidFill>
                      <a:srgbClr val="000000"/>
                    </a:solidFill>
                    <a:latin typeface="Arial" panose="020B0604020202020204" pitchFamily="34" charset="0"/>
                    <a:cs typeface="Arial" panose="020B0604020202020204" pitchFamily="34" charset="0"/>
                  </a:endParaRPr>
                </a:p>
              </p:txBody>
            </p:sp>
            <p:sp>
              <p:nvSpPr>
                <p:cNvPr id="76" name="Right Triangle 75">
                  <a:extLst>
                    <a:ext uri="{FF2B5EF4-FFF2-40B4-BE49-F238E27FC236}">
                      <a16:creationId xmlns:a16="http://schemas.microsoft.com/office/drawing/2014/main" id="{0A3846FE-7B38-6911-30F5-FFA444F43305}"/>
                    </a:ext>
                  </a:extLst>
                </p:cNvPr>
                <p:cNvSpPr/>
                <p:nvPr/>
              </p:nvSpPr>
              <p:spPr>
                <a:xfrm rot="16200000">
                  <a:off x="922416" y="3921135"/>
                  <a:ext cx="206500" cy="236788"/>
                </a:xfrm>
                <a:prstGeom prst="rtTriangle">
                  <a:avLst/>
                </a:prstGeom>
                <a:solidFill>
                  <a:srgbClr val="CC66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77" name="Right Triangle 76">
                  <a:extLst>
                    <a:ext uri="{FF2B5EF4-FFF2-40B4-BE49-F238E27FC236}">
                      <a16:creationId xmlns:a16="http://schemas.microsoft.com/office/drawing/2014/main" id="{197444D3-806A-C8CE-E937-F234CB500C8C}"/>
                    </a:ext>
                  </a:extLst>
                </p:cNvPr>
                <p:cNvSpPr/>
                <p:nvPr/>
              </p:nvSpPr>
              <p:spPr>
                <a:xfrm rot="16200000">
                  <a:off x="938388" y="4859471"/>
                  <a:ext cx="206500" cy="236788"/>
                </a:xfrm>
                <a:prstGeom prst="rtTriangle">
                  <a:avLst/>
                </a:prstGeom>
                <a:solidFill>
                  <a:srgbClr val="FFC00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nvGrpSpPr>
                <p:cNvPr id="78" name="Group 77">
                  <a:extLst>
                    <a:ext uri="{FF2B5EF4-FFF2-40B4-BE49-F238E27FC236}">
                      <a16:creationId xmlns:a16="http://schemas.microsoft.com/office/drawing/2014/main" id="{81CC7319-CB7B-3A99-669F-96387356D49A}"/>
                    </a:ext>
                  </a:extLst>
                </p:cNvPr>
                <p:cNvGrpSpPr/>
                <p:nvPr/>
              </p:nvGrpSpPr>
              <p:grpSpPr>
                <a:xfrm>
                  <a:off x="6528735" y="3693571"/>
                  <a:ext cx="1074961" cy="410022"/>
                  <a:chOff x="6765910" y="3592424"/>
                  <a:chExt cx="994544" cy="410022"/>
                </a:xfrm>
              </p:grpSpPr>
              <p:sp>
                <p:nvSpPr>
                  <p:cNvPr id="88" name="Rectangle 87">
                    <a:extLst>
                      <a:ext uri="{FF2B5EF4-FFF2-40B4-BE49-F238E27FC236}">
                        <a16:creationId xmlns:a16="http://schemas.microsoft.com/office/drawing/2014/main" id="{A6E21D0A-7F38-A5C9-FDCB-1EDD26947707}"/>
                      </a:ext>
                    </a:extLst>
                  </p:cNvPr>
                  <p:cNvSpPr/>
                  <p:nvPr/>
                </p:nvSpPr>
                <p:spPr bwMode="auto">
                  <a:xfrm>
                    <a:off x="6765910" y="3592424"/>
                    <a:ext cx="994544" cy="410022"/>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endParaRPr lang="en-GB" sz="700" b="1" dirty="0">
                      <a:solidFill>
                        <a:srgbClr val="000000"/>
                      </a:solidFill>
                      <a:latin typeface="Arial" panose="020B0604020202020204" pitchFamily="34" charset="0"/>
                      <a:cs typeface="Arial" panose="020B0604020202020204" pitchFamily="34" charset="0"/>
                    </a:endParaRPr>
                  </a:p>
                </p:txBody>
              </p:sp>
              <p:pic>
                <p:nvPicPr>
                  <p:cNvPr id="89" name="Picture 6" descr="Seotud kujutis">
                    <a:extLst>
                      <a:ext uri="{FF2B5EF4-FFF2-40B4-BE49-F238E27FC236}">
                        <a16:creationId xmlns:a16="http://schemas.microsoft.com/office/drawing/2014/main" id="{6F93F519-485E-6BB6-C171-4D4078095473}"/>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784987" y="3618489"/>
                    <a:ext cx="288733" cy="288733"/>
                  </a:xfrm>
                  <a:prstGeom prst="rect">
                    <a:avLst/>
                  </a:prstGeom>
                  <a:noFill/>
                  <a:extLst>
                    <a:ext uri="{909E8E84-426E-40DD-AFC4-6F175D3DCCD1}">
                      <a14:hiddenFill xmlns:a14="http://schemas.microsoft.com/office/drawing/2010/main">
                        <a:solidFill>
                          <a:srgbClr val="FFFFFF"/>
                        </a:solidFill>
                      </a14:hiddenFill>
                    </a:ext>
                  </a:extLst>
                </p:spPr>
              </p:pic>
            </p:grpSp>
            <p:sp>
              <p:nvSpPr>
                <p:cNvPr id="79" name="Rectangle 78">
                  <a:extLst>
                    <a:ext uri="{FF2B5EF4-FFF2-40B4-BE49-F238E27FC236}">
                      <a16:creationId xmlns:a16="http://schemas.microsoft.com/office/drawing/2014/main" id="{AFF10400-536A-FEC5-E655-11DA2888AA74}"/>
                    </a:ext>
                  </a:extLst>
                </p:cNvPr>
                <p:cNvSpPr/>
                <p:nvPr/>
              </p:nvSpPr>
              <p:spPr bwMode="auto">
                <a:xfrm>
                  <a:off x="6526056" y="4644838"/>
                  <a:ext cx="1085590" cy="406345"/>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defTabSz="457200">
                    <a:buClr>
                      <a:srgbClr val="009999"/>
                    </a:buClr>
                    <a:defRPr/>
                  </a:pPr>
                  <a:r>
                    <a:rPr lang="et-EE" sz="800" b="1" dirty="0" err="1">
                      <a:solidFill>
                        <a:srgbClr val="000000"/>
                      </a:solidFill>
                      <a:latin typeface="Arial" panose="020B0604020202020204" pitchFamily="34" charset="0"/>
                      <a:cs typeface="Arial" panose="020B0604020202020204" pitchFamily="34" charset="0"/>
                    </a:rPr>
                    <a:t>Health</a:t>
                  </a:r>
                  <a:r>
                    <a:rPr lang="et-EE" sz="800" b="1" dirty="0">
                      <a:solidFill>
                        <a:srgbClr val="000000"/>
                      </a:solidFill>
                      <a:latin typeface="Arial" panose="020B0604020202020204" pitchFamily="34" charset="0"/>
                      <a:cs typeface="Arial" panose="020B0604020202020204" pitchFamily="34" charset="0"/>
                    </a:rPr>
                    <a:t> </a:t>
                  </a:r>
                  <a:r>
                    <a:rPr lang="et-EE" sz="800" b="1" dirty="0" err="1">
                      <a:solidFill>
                        <a:srgbClr val="000000"/>
                      </a:solidFill>
                      <a:latin typeface="Arial" panose="020B0604020202020204" pitchFamily="34" charset="0"/>
                      <a:cs typeface="Arial" panose="020B0604020202020204" pitchFamily="34" charset="0"/>
                    </a:rPr>
                    <a:t>Board</a:t>
                  </a:r>
                  <a:endParaRPr lang="en-GB" sz="800" b="1" dirty="0">
                    <a:solidFill>
                      <a:srgbClr val="000000"/>
                    </a:solidFill>
                    <a:latin typeface="Arial" panose="020B0604020202020204" pitchFamily="34" charset="0"/>
                    <a:cs typeface="Arial" panose="020B0604020202020204" pitchFamily="34" charset="0"/>
                  </a:endParaRPr>
                </a:p>
              </p:txBody>
            </p:sp>
            <p:sp>
              <p:nvSpPr>
                <p:cNvPr id="80" name="Right Triangle 79">
                  <a:extLst>
                    <a:ext uri="{FF2B5EF4-FFF2-40B4-BE49-F238E27FC236}">
                      <a16:creationId xmlns:a16="http://schemas.microsoft.com/office/drawing/2014/main" id="{68F8F526-9FCA-9EDF-8EE3-E521B4125F01}"/>
                    </a:ext>
                  </a:extLst>
                </p:cNvPr>
                <p:cNvSpPr/>
                <p:nvPr/>
              </p:nvSpPr>
              <p:spPr>
                <a:xfrm rot="16200000">
                  <a:off x="7368325" y="4815544"/>
                  <a:ext cx="206500" cy="244944"/>
                </a:xfrm>
                <a:prstGeom prst="rtTriangle">
                  <a:avLst/>
                </a:prstGeom>
                <a:solidFill>
                  <a:srgbClr val="FFC00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81" name="Rectangle 80">
                  <a:extLst>
                    <a:ext uri="{FF2B5EF4-FFF2-40B4-BE49-F238E27FC236}">
                      <a16:creationId xmlns:a16="http://schemas.microsoft.com/office/drawing/2014/main" id="{77977518-E34B-4B51-27D3-30136D99792F}"/>
                    </a:ext>
                  </a:extLst>
                </p:cNvPr>
                <p:cNvSpPr/>
                <p:nvPr/>
              </p:nvSpPr>
              <p:spPr>
                <a:xfrm>
                  <a:off x="6753890" y="3750823"/>
                  <a:ext cx="827518" cy="338554"/>
                </a:xfrm>
                <a:prstGeom prst="rect">
                  <a:avLst/>
                </a:prstGeom>
              </p:spPr>
              <p:txBody>
                <a:bodyPr wrap="square">
                  <a:spAutoFit/>
                </a:bodyPr>
                <a:lstStyle/>
                <a:p>
                  <a:pPr algn="ctr">
                    <a:buClr>
                      <a:srgbClr val="009999"/>
                    </a:buClr>
                    <a:defRPr/>
                  </a:pPr>
                  <a:r>
                    <a:rPr lang="et-EE" sz="800" b="1" dirty="0" err="1">
                      <a:solidFill>
                        <a:srgbClr val="000000"/>
                      </a:solidFill>
                      <a:latin typeface="Arial" panose="020B0604020202020204" pitchFamily="34" charset="0"/>
                      <a:cs typeface="Arial" panose="020B0604020202020204" pitchFamily="34" charset="0"/>
                    </a:rPr>
                    <a:t>Police</a:t>
                  </a:r>
                  <a:r>
                    <a:rPr lang="et-EE" sz="800" b="1" dirty="0">
                      <a:solidFill>
                        <a:srgbClr val="000000"/>
                      </a:solidFill>
                      <a:latin typeface="Arial" panose="020B0604020202020204" pitchFamily="34" charset="0"/>
                      <a:cs typeface="Arial" panose="020B0604020202020204" pitchFamily="34" charset="0"/>
                    </a:rPr>
                    <a:t> </a:t>
                  </a:r>
                  <a:r>
                    <a:rPr lang="en-US" sz="800" b="1" dirty="0">
                      <a:solidFill>
                        <a:srgbClr val="000000"/>
                      </a:solidFill>
                      <a:latin typeface="Arial" panose="020B0604020202020204" pitchFamily="34" charset="0"/>
                      <a:cs typeface="Arial" panose="020B0604020202020204" pitchFamily="34" charset="0"/>
                    </a:rPr>
                    <a:t>&amp;</a:t>
                  </a:r>
                  <a:r>
                    <a:rPr lang="et-EE" sz="800" b="1" dirty="0">
                      <a:solidFill>
                        <a:srgbClr val="000000"/>
                      </a:solidFill>
                      <a:latin typeface="Arial" panose="020B0604020202020204" pitchFamily="34" charset="0"/>
                      <a:cs typeface="Arial" panose="020B0604020202020204" pitchFamily="34" charset="0"/>
                    </a:rPr>
                    <a:t> </a:t>
                  </a:r>
                  <a:r>
                    <a:rPr lang="en-US" sz="800" b="1" dirty="0">
                      <a:solidFill>
                        <a:srgbClr val="000000"/>
                      </a:solidFill>
                      <a:latin typeface="Arial" panose="020B0604020202020204" pitchFamily="34" charset="0"/>
                      <a:cs typeface="Arial" panose="020B0604020202020204" pitchFamily="34" charset="0"/>
                    </a:rPr>
                    <a:t>BG</a:t>
                  </a:r>
                  <a:endParaRPr lang="et-EE" sz="800" b="1" dirty="0">
                    <a:solidFill>
                      <a:srgbClr val="000000"/>
                    </a:solidFill>
                    <a:latin typeface="Arial" panose="020B0604020202020204" pitchFamily="34" charset="0"/>
                    <a:cs typeface="Arial" panose="020B0604020202020204" pitchFamily="34" charset="0"/>
                  </a:endParaRPr>
                </a:p>
                <a:p>
                  <a:pPr algn="ctr">
                    <a:buClr>
                      <a:srgbClr val="009999"/>
                    </a:buClr>
                    <a:defRPr/>
                  </a:pPr>
                  <a:r>
                    <a:rPr lang="en-US" sz="800" b="1" dirty="0">
                      <a:solidFill>
                        <a:srgbClr val="000000"/>
                      </a:solidFill>
                      <a:latin typeface="Arial" panose="020B0604020202020204" pitchFamily="34" charset="0"/>
                      <a:cs typeface="Arial" panose="020B0604020202020204" pitchFamily="34" charset="0"/>
                    </a:rPr>
                    <a:t>Bureau</a:t>
                  </a:r>
                  <a:r>
                    <a:rPr lang="et-EE" sz="800" b="1" dirty="0">
                      <a:solidFill>
                        <a:srgbClr val="000000"/>
                      </a:solidFill>
                      <a:latin typeface="Arial" panose="020B0604020202020204" pitchFamily="34" charset="0"/>
                      <a:cs typeface="Arial" panose="020B0604020202020204" pitchFamily="34" charset="0"/>
                    </a:rPr>
                    <a:t> </a:t>
                  </a:r>
                  <a:endParaRPr lang="en-GB" sz="800" b="1" dirty="0">
                    <a:solidFill>
                      <a:srgbClr val="000000"/>
                    </a:solidFill>
                    <a:latin typeface="Arial" panose="020B0604020202020204" pitchFamily="34" charset="0"/>
                    <a:cs typeface="Arial" panose="020B0604020202020204" pitchFamily="34" charset="0"/>
                  </a:endParaRPr>
                </a:p>
              </p:txBody>
            </p:sp>
            <p:grpSp>
              <p:nvGrpSpPr>
                <p:cNvPr id="82" name="Group 81">
                  <a:extLst>
                    <a:ext uri="{FF2B5EF4-FFF2-40B4-BE49-F238E27FC236}">
                      <a16:creationId xmlns:a16="http://schemas.microsoft.com/office/drawing/2014/main" id="{5323F09C-6C2C-943C-004F-F55B51E9243C}"/>
                    </a:ext>
                  </a:extLst>
                </p:cNvPr>
                <p:cNvGrpSpPr/>
                <p:nvPr/>
              </p:nvGrpSpPr>
              <p:grpSpPr>
                <a:xfrm>
                  <a:off x="6518102" y="4169544"/>
                  <a:ext cx="1096216" cy="409657"/>
                  <a:chOff x="6535366" y="4090508"/>
                  <a:chExt cx="978442" cy="409657"/>
                </a:xfrm>
              </p:grpSpPr>
              <p:sp>
                <p:nvSpPr>
                  <p:cNvPr id="85" name="Rectangle 84">
                    <a:extLst>
                      <a:ext uri="{FF2B5EF4-FFF2-40B4-BE49-F238E27FC236}">
                        <a16:creationId xmlns:a16="http://schemas.microsoft.com/office/drawing/2014/main" id="{7BBCC36B-43C5-75FB-F5EC-44751BFB1EC8}"/>
                      </a:ext>
                    </a:extLst>
                  </p:cNvPr>
                  <p:cNvSpPr/>
                  <p:nvPr/>
                </p:nvSpPr>
                <p:spPr bwMode="auto">
                  <a:xfrm>
                    <a:off x="6535366" y="4090508"/>
                    <a:ext cx="978442" cy="409657"/>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r">
                      <a:buClr>
                        <a:srgbClr val="009999"/>
                      </a:buClr>
                      <a:defRPr/>
                    </a:pPr>
                    <a:endParaRPr lang="en-GB" sz="800" b="1" dirty="0">
                      <a:solidFill>
                        <a:srgbClr val="000000"/>
                      </a:solidFill>
                      <a:latin typeface="Arial" panose="020B0604020202020204" pitchFamily="34" charset="0"/>
                      <a:cs typeface="Arial" panose="020B0604020202020204" pitchFamily="34" charset="0"/>
                    </a:endParaRPr>
                  </a:p>
                </p:txBody>
              </p:sp>
              <p:pic>
                <p:nvPicPr>
                  <p:cNvPr id="86" name="Picture 10" descr="Pildiotsingu päästeamet tulemus">
                    <a:extLst>
                      <a:ext uri="{FF2B5EF4-FFF2-40B4-BE49-F238E27FC236}">
                        <a16:creationId xmlns:a16="http://schemas.microsoft.com/office/drawing/2014/main" id="{872413E6-595E-C95D-CAF5-3823807689F4}"/>
                      </a:ext>
                    </a:extLst>
                  </p:cNvPr>
                  <p:cNvPicPr>
                    <a:picLocks noChangeAspect="1" noChangeArrowheads="1"/>
                  </p:cNvPicPr>
                  <p:nvPr/>
                </p:nvPicPr>
                <p:blipFill>
                  <a:blip r:embed="rId13" cstate="email">
                    <a:extLst>
                      <a:ext uri="{28A0092B-C50C-407E-A947-70E740481C1C}">
                        <a14:useLocalDpi xmlns:a14="http://schemas.microsoft.com/office/drawing/2010/main" val="0"/>
                      </a:ext>
                    </a:extLst>
                  </a:blip>
                  <a:srcRect/>
                  <a:stretch>
                    <a:fillRect/>
                  </a:stretch>
                </p:blipFill>
                <p:spPr bwMode="auto">
                  <a:xfrm>
                    <a:off x="6537811" y="4122346"/>
                    <a:ext cx="315233" cy="315233"/>
                  </a:xfrm>
                  <a:prstGeom prst="rect">
                    <a:avLst/>
                  </a:prstGeom>
                  <a:noFill/>
                  <a:extLst>
                    <a:ext uri="{909E8E84-426E-40DD-AFC4-6F175D3DCCD1}">
                      <a14:hiddenFill xmlns:a14="http://schemas.microsoft.com/office/drawing/2010/main">
                        <a:solidFill>
                          <a:srgbClr val="FFFFFF"/>
                        </a:solidFill>
                      </a14:hiddenFill>
                    </a:ext>
                  </a:extLst>
                </p:spPr>
              </p:pic>
              <p:sp>
                <p:nvSpPr>
                  <p:cNvPr id="87" name="Rectangle 86">
                    <a:extLst>
                      <a:ext uri="{FF2B5EF4-FFF2-40B4-BE49-F238E27FC236}">
                        <a16:creationId xmlns:a16="http://schemas.microsoft.com/office/drawing/2014/main" id="{FE88C119-19E6-251D-2B96-E9252DAE8284}"/>
                      </a:ext>
                    </a:extLst>
                  </p:cNvPr>
                  <p:cNvSpPr/>
                  <p:nvPr/>
                </p:nvSpPr>
                <p:spPr>
                  <a:xfrm>
                    <a:off x="6617806" y="4104443"/>
                    <a:ext cx="681673" cy="338554"/>
                  </a:xfrm>
                  <a:prstGeom prst="rect">
                    <a:avLst/>
                  </a:prstGeom>
                </p:spPr>
                <p:txBody>
                  <a:bodyPr wrap="square">
                    <a:spAutoFit/>
                  </a:bodyPr>
                  <a:lstStyle/>
                  <a:p>
                    <a:pPr algn="r">
                      <a:buClr>
                        <a:srgbClr val="009999"/>
                      </a:buClr>
                      <a:defRPr/>
                    </a:pPr>
                    <a:r>
                      <a:rPr lang="et-EE" sz="800" b="1" dirty="0" err="1">
                        <a:solidFill>
                          <a:srgbClr val="000000"/>
                        </a:solidFill>
                        <a:latin typeface="Arial" panose="020B0604020202020204" pitchFamily="34" charset="0"/>
                        <a:cs typeface="Arial" panose="020B0604020202020204" pitchFamily="34" charset="0"/>
                      </a:rPr>
                      <a:t>Rescue</a:t>
                    </a:r>
                    <a:r>
                      <a:rPr lang="et-EE" sz="800" b="1" dirty="0">
                        <a:solidFill>
                          <a:srgbClr val="000000"/>
                        </a:solidFill>
                        <a:latin typeface="Arial" panose="020B0604020202020204" pitchFamily="34" charset="0"/>
                        <a:cs typeface="Arial" panose="020B0604020202020204" pitchFamily="34" charset="0"/>
                      </a:rPr>
                      <a:t> </a:t>
                    </a:r>
                  </a:p>
                  <a:p>
                    <a:pPr algn="r">
                      <a:buClr>
                        <a:srgbClr val="009999"/>
                      </a:buClr>
                      <a:defRPr/>
                    </a:pPr>
                    <a:r>
                      <a:rPr lang="et-EE" sz="800" b="1" dirty="0" err="1">
                        <a:solidFill>
                          <a:srgbClr val="000000"/>
                        </a:solidFill>
                        <a:latin typeface="Arial" panose="020B0604020202020204" pitchFamily="34" charset="0"/>
                        <a:cs typeface="Arial" panose="020B0604020202020204" pitchFamily="34" charset="0"/>
                      </a:rPr>
                      <a:t>Board</a:t>
                    </a:r>
                    <a:endParaRPr lang="en-GB" sz="800" b="1" dirty="0">
                      <a:solidFill>
                        <a:srgbClr val="000000"/>
                      </a:solidFill>
                      <a:latin typeface="Arial" panose="020B0604020202020204" pitchFamily="34" charset="0"/>
                      <a:cs typeface="Arial" panose="020B0604020202020204" pitchFamily="34" charset="0"/>
                    </a:endParaRPr>
                  </a:p>
                </p:txBody>
              </p:sp>
            </p:grpSp>
            <p:sp>
              <p:nvSpPr>
                <p:cNvPr id="83" name="Right Triangle 82">
                  <a:extLst>
                    <a:ext uri="{FF2B5EF4-FFF2-40B4-BE49-F238E27FC236}">
                      <a16:creationId xmlns:a16="http://schemas.microsoft.com/office/drawing/2014/main" id="{942B35C5-4CBF-53C0-00B0-438C0E11153C}"/>
                    </a:ext>
                  </a:extLst>
                </p:cNvPr>
                <p:cNvSpPr/>
                <p:nvPr/>
              </p:nvSpPr>
              <p:spPr>
                <a:xfrm rot="16200000">
                  <a:off x="7375510" y="4338814"/>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84" name="Right Triangle 83">
                  <a:extLst>
                    <a:ext uri="{FF2B5EF4-FFF2-40B4-BE49-F238E27FC236}">
                      <a16:creationId xmlns:a16="http://schemas.microsoft.com/office/drawing/2014/main" id="{1BF2FBDE-5CFB-9DEC-D202-6C54222625D6}"/>
                    </a:ext>
                  </a:extLst>
                </p:cNvPr>
                <p:cNvSpPr/>
                <p:nvPr/>
              </p:nvSpPr>
              <p:spPr>
                <a:xfrm rot="16200000">
                  <a:off x="7368325" y="3873256"/>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grpSp>
            <p:nvGrpSpPr>
              <p:cNvPr id="36" name="Group 35">
                <a:extLst>
                  <a:ext uri="{FF2B5EF4-FFF2-40B4-BE49-F238E27FC236}">
                    <a16:creationId xmlns:a16="http://schemas.microsoft.com/office/drawing/2014/main" id="{4AAD4727-B7C8-3669-A974-5C6B530B47AE}"/>
                  </a:ext>
                </a:extLst>
              </p:cNvPr>
              <p:cNvGrpSpPr/>
              <p:nvPr/>
            </p:nvGrpSpPr>
            <p:grpSpPr>
              <a:xfrm>
                <a:off x="7799952" y="3595449"/>
                <a:ext cx="1282334" cy="794581"/>
                <a:chOff x="7799952" y="3595449"/>
                <a:chExt cx="1282334" cy="794581"/>
              </a:xfrm>
            </p:grpSpPr>
            <p:sp>
              <p:nvSpPr>
                <p:cNvPr id="37" name="Rectangle 36">
                  <a:extLst>
                    <a:ext uri="{FF2B5EF4-FFF2-40B4-BE49-F238E27FC236}">
                      <a16:creationId xmlns:a16="http://schemas.microsoft.com/office/drawing/2014/main" id="{444115D7-E274-FC4F-B6D9-F820E3D55CDB}"/>
                    </a:ext>
                  </a:extLst>
                </p:cNvPr>
                <p:cNvSpPr/>
                <p:nvPr/>
              </p:nvSpPr>
              <p:spPr>
                <a:xfrm>
                  <a:off x="7799952" y="3595449"/>
                  <a:ext cx="1282334" cy="794581"/>
                </a:xfrm>
                <a:prstGeom prst="rect">
                  <a:avLst/>
                </a:prstGeom>
                <a:solidFill>
                  <a:srgbClr val="99CCFF">
                    <a:alpha val="71765"/>
                  </a:srgbClr>
                </a:solidFill>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38" name="Rectangle 37">
                  <a:extLst>
                    <a:ext uri="{FF2B5EF4-FFF2-40B4-BE49-F238E27FC236}">
                      <a16:creationId xmlns:a16="http://schemas.microsoft.com/office/drawing/2014/main" id="{7C61A311-39E0-8964-53BA-8103CBAD7270}"/>
                    </a:ext>
                  </a:extLst>
                </p:cNvPr>
                <p:cNvSpPr/>
                <p:nvPr/>
              </p:nvSpPr>
              <p:spPr bwMode="auto">
                <a:xfrm>
                  <a:off x="7954721" y="3771674"/>
                  <a:ext cx="1060412" cy="474019"/>
                </a:xfrm>
                <a:prstGeom prst="rect">
                  <a:avLst/>
                </a:prstGeom>
                <a:solidFill>
                  <a:schemeClr val="bg1"/>
                </a:solidFill>
                <a:ln w="19050">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endParaRPr lang="en-GB" sz="800" b="1" dirty="0">
                    <a:solidFill>
                      <a:srgbClr val="000000"/>
                    </a:solidFill>
                    <a:latin typeface="Arial" panose="020B0604020202020204" pitchFamily="34" charset="0"/>
                    <a:cs typeface="Arial" panose="020B0604020202020204" pitchFamily="34" charset="0"/>
                  </a:endParaRPr>
                </a:p>
              </p:txBody>
            </p:sp>
            <p:sp>
              <p:nvSpPr>
                <p:cNvPr id="39" name="Rectangle 38">
                  <a:extLst>
                    <a:ext uri="{FF2B5EF4-FFF2-40B4-BE49-F238E27FC236}">
                      <a16:creationId xmlns:a16="http://schemas.microsoft.com/office/drawing/2014/main" id="{25024EE8-38D0-2A2D-627D-247CC82E675F}"/>
                    </a:ext>
                  </a:extLst>
                </p:cNvPr>
                <p:cNvSpPr/>
                <p:nvPr/>
              </p:nvSpPr>
              <p:spPr bwMode="auto">
                <a:xfrm>
                  <a:off x="7890320" y="3707339"/>
                  <a:ext cx="1060412" cy="474019"/>
                </a:xfrm>
                <a:prstGeom prst="rect">
                  <a:avLst/>
                </a:prstGeom>
                <a:solidFill>
                  <a:schemeClr val="bg1"/>
                </a:solidFill>
                <a:ln w="19050">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800" b="1" dirty="0">
                      <a:solidFill>
                        <a:srgbClr val="000000"/>
                      </a:solidFill>
                      <a:latin typeface="Arial" panose="020B0604020202020204" pitchFamily="34" charset="0"/>
                      <a:cs typeface="Arial" panose="020B0604020202020204" pitchFamily="34" charset="0"/>
                    </a:rPr>
                    <a:t>Ambassadors and </a:t>
                  </a:r>
                  <a:r>
                    <a:rPr lang="en-GB" sz="800" b="1" dirty="0">
                      <a:solidFill>
                        <a:srgbClr val="000000"/>
                      </a:solidFill>
                      <a:latin typeface="Arial" panose="020B0604020202020204" pitchFamily="34" charset="0"/>
                      <a:cs typeface="Arial" panose="020B0604020202020204" pitchFamily="34" charset="0"/>
                    </a:rPr>
                    <a:t>Defence</a:t>
                  </a:r>
                  <a:r>
                    <a:rPr lang="lt-LT" sz="800" b="1" dirty="0">
                      <a:solidFill>
                        <a:srgbClr val="000000"/>
                      </a:solidFill>
                      <a:latin typeface="Arial" panose="020B0604020202020204" pitchFamily="34" charset="0"/>
                      <a:cs typeface="Arial" panose="020B0604020202020204" pitchFamily="34" charset="0"/>
                    </a:rPr>
                    <a:t> </a:t>
                  </a:r>
                  <a:r>
                    <a:rPr lang="en-GB" sz="800" b="1" dirty="0">
                      <a:solidFill>
                        <a:srgbClr val="000000"/>
                      </a:solidFill>
                      <a:latin typeface="Arial" panose="020B0604020202020204" pitchFamily="34" charset="0"/>
                      <a:cs typeface="Arial" panose="020B0604020202020204" pitchFamily="34" charset="0"/>
                    </a:rPr>
                    <a:t>Attachés</a:t>
                  </a:r>
                </a:p>
              </p:txBody>
            </p:sp>
            <p:sp>
              <p:nvSpPr>
                <p:cNvPr id="40" name="Right Triangle 39">
                  <a:extLst>
                    <a:ext uri="{FF2B5EF4-FFF2-40B4-BE49-F238E27FC236}">
                      <a16:creationId xmlns:a16="http://schemas.microsoft.com/office/drawing/2014/main" id="{EFD01A2A-3B4A-9A93-60A3-47B77ACBB0E5}"/>
                    </a:ext>
                  </a:extLst>
                </p:cNvPr>
                <p:cNvSpPr/>
                <p:nvPr/>
              </p:nvSpPr>
              <p:spPr>
                <a:xfrm rot="16200000">
                  <a:off x="8731805" y="3988793"/>
                  <a:ext cx="126011" cy="236788"/>
                </a:xfrm>
                <a:prstGeom prst="rtTriangle">
                  <a:avLst/>
                </a:prstGeom>
                <a:solidFill>
                  <a:srgbClr val="CC66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grpSp>
        <p:pic>
          <p:nvPicPr>
            <p:cNvPr id="34" name="Picture 7">
              <a:extLst>
                <a:ext uri="{FF2B5EF4-FFF2-40B4-BE49-F238E27FC236}">
                  <a16:creationId xmlns:a16="http://schemas.microsoft.com/office/drawing/2014/main" id="{4A0E8682-CB1F-1247-2810-33B9A51F3EFF}"/>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6570971" y="4687169"/>
              <a:ext cx="201367" cy="246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grpSp>
        <p:nvGrpSpPr>
          <p:cNvPr id="90" name="Group 89">
            <a:extLst>
              <a:ext uri="{FF2B5EF4-FFF2-40B4-BE49-F238E27FC236}">
                <a16:creationId xmlns:a16="http://schemas.microsoft.com/office/drawing/2014/main" id="{E08B7632-4D13-DDC7-A4EF-C7D2AF3E0081}"/>
              </a:ext>
            </a:extLst>
          </p:cNvPr>
          <p:cNvGrpSpPr/>
          <p:nvPr/>
        </p:nvGrpSpPr>
        <p:grpSpPr>
          <a:xfrm>
            <a:off x="1844853" y="1168468"/>
            <a:ext cx="6995730" cy="2342157"/>
            <a:chOff x="159886" y="803650"/>
            <a:chExt cx="6995730" cy="2342157"/>
          </a:xfrm>
        </p:grpSpPr>
        <p:grpSp>
          <p:nvGrpSpPr>
            <p:cNvPr id="91" name="Group 90">
              <a:extLst>
                <a:ext uri="{FF2B5EF4-FFF2-40B4-BE49-F238E27FC236}">
                  <a16:creationId xmlns:a16="http://schemas.microsoft.com/office/drawing/2014/main" id="{3F740359-32F8-55CD-32A9-7FC08E2A86C6}"/>
                </a:ext>
              </a:extLst>
            </p:cNvPr>
            <p:cNvGrpSpPr/>
            <p:nvPr/>
          </p:nvGrpSpPr>
          <p:grpSpPr>
            <a:xfrm>
              <a:off x="159886" y="803650"/>
              <a:ext cx="6995730" cy="2342157"/>
              <a:chOff x="159886" y="803650"/>
              <a:chExt cx="6995730" cy="2342157"/>
            </a:xfrm>
          </p:grpSpPr>
          <p:grpSp>
            <p:nvGrpSpPr>
              <p:cNvPr id="96" name="Group 95">
                <a:extLst>
                  <a:ext uri="{FF2B5EF4-FFF2-40B4-BE49-F238E27FC236}">
                    <a16:creationId xmlns:a16="http://schemas.microsoft.com/office/drawing/2014/main" id="{48F5B8D8-35D7-7079-F08A-0427A947FC68}"/>
                  </a:ext>
                </a:extLst>
              </p:cNvPr>
              <p:cNvGrpSpPr/>
              <p:nvPr/>
            </p:nvGrpSpPr>
            <p:grpSpPr>
              <a:xfrm>
                <a:off x="159886" y="803650"/>
                <a:ext cx="6995730" cy="2342157"/>
                <a:chOff x="159886" y="803650"/>
                <a:chExt cx="6995730" cy="2342157"/>
              </a:xfrm>
            </p:grpSpPr>
            <p:sp>
              <p:nvSpPr>
                <p:cNvPr id="98" name="TextBox 7">
                  <a:extLst>
                    <a:ext uri="{FF2B5EF4-FFF2-40B4-BE49-F238E27FC236}">
                      <a16:creationId xmlns:a16="http://schemas.microsoft.com/office/drawing/2014/main" id="{D9CD1DAC-FE0F-8B8B-101B-284816D4B226}"/>
                    </a:ext>
                  </a:extLst>
                </p:cNvPr>
                <p:cNvSpPr txBox="1">
                  <a:spLocks noChangeArrowheads="1"/>
                </p:cNvSpPr>
                <p:nvPr/>
              </p:nvSpPr>
              <p:spPr bwMode="auto">
                <a:xfrm>
                  <a:off x="1713114" y="1516417"/>
                  <a:ext cx="457200" cy="215900"/>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
                      <a:srgbClr val="009999"/>
                    </a:buClr>
                    <a:buNone/>
                    <a:defRPr/>
                  </a:pPr>
                  <a:r>
                    <a:rPr lang="en-US" altLang="en-US" sz="800" b="1" dirty="0">
                      <a:solidFill>
                        <a:srgbClr val="000000"/>
                      </a:solidFill>
                      <a:latin typeface="Arial" panose="020B0604020202020204" pitchFamily="34" charset="0"/>
                      <a:ea typeface="MS PGothic" pitchFamily="34" charset="-128"/>
                      <a:cs typeface="Arial" panose="020B0604020202020204" pitchFamily="34" charset="0"/>
                    </a:rPr>
                    <a:t>XXXX</a:t>
                  </a:r>
                  <a:endParaRPr lang="en-GB" altLang="en-US" sz="800" b="1" dirty="0">
                    <a:solidFill>
                      <a:srgbClr val="000000"/>
                    </a:solidFill>
                    <a:latin typeface="Arial" panose="020B0604020202020204" pitchFamily="34" charset="0"/>
                    <a:ea typeface="MS PGothic" pitchFamily="34" charset="-128"/>
                    <a:cs typeface="Arial" panose="020B0604020202020204" pitchFamily="34" charset="0"/>
                  </a:endParaRPr>
                </a:p>
              </p:txBody>
            </p:sp>
            <p:sp>
              <p:nvSpPr>
                <p:cNvPr id="99" name="TextBox 84">
                  <a:extLst>
                    <a:ext uri="{FF2B5EF4-FFF2-40B4-BE49-F238E27FC236}">
                      <a16:creationId xmlns:a16="http://schemas.microsoft.com/office/drawing/2014/main" id="{28222D28-9BCA-D00C-8A32-DD6EA21D6AB2}"/>
                    </a:ext>
                  </a:extLst>
                </p:cNvPr>
                <p:cNvSpPr txBox="1">
                  <a:spLocks noChangeArrowheads="1"/>
                </p:cNvSpPr>
                <p:nvPr/>
              </p:nvSpPr>
              <p:spPr bwMode="auto">
                <a:xfrm>
                  <a:off x="932064" y="1751301"/>
                  <a:ext cx="933450" cy="214313"/>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
                      <a:srgbClr val="009999"/>
                    </a:buClr>
                    <a:buNone/>
                    <a:defRPr/>
                  </a:pPr>
                  <a:r>
                    <a:rPr lang="en-US" altLang="en-US" sz="800" b="1" dirty="0">
                      <a:solidFill>
                        <a:srgbClr val="000000"/>
                      </a:solidFill>
                      <a:latin typeface="Arial" panose="020B0604020202020204" pitchFamily="34" charset="0"/>
                      <a:ea typeface="MS PGothic" pitchFamily="34" charset="-128"/>
                      <a:cs typeface="Arial" panose="020B0604020202020204" pitchFamily="34" charset="0"/>
                    </a:rPr>
                    <a:t>NCS</a:t>
                  </a:r>
                </a:p>
              </p:txBody>
            </p:sp>
            <p:sp>
              <p:nvSpPr>
                <p:cNvPr id="100" name="TextBox 85">
                  <a:extLst>
                    <a:ext uri="{FF2B5EF4-FFF2-40B4-BE49-F238E27FC236}">
                      <a16:creationId xmlns:a16="http://schemas.microsoft.com/office/drawing/2014/main" id="{42F35F3C-9AC9-7DBF-AE01-FCA922BE4E4C}"/>
                    </a:ext>
                  </a:extLst>
                </p:cNvPr>
                <p:cNvSpPr txBox="1">
                  <a:spLocks noChangeArrowheads="1"/>
                </p:cNvSpPr>
                <p:nvPr/>
              </p:nvSpPr>
              <p:spPr bwMode="auto">
                <a:xfrm>
                  <a:off x="932064" y="2567467"/>
                  <a:ext cx="933450" cy="215900"/>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
                      <a:srgbClr val="009999"/>
                    </a:buClr>
                    <a:buNone/>
                    <a:defRPr/>
                  </a:pPr>
                  <a:r>
                    <a:rPr lang="en-US" altLang="en-US" sz="800" b="1" dirty="0" smtClean="0">
                      <a:solidFill>
                        <a:srgbClr val="000000"/>
                      </a:solidFill>
                      <a:latin typeface="Arial" panose="020B0604020202020204" pitchFamily="34" charset="0"/>
                      <a:ea typeface="MS PGothic" pitchFamily="34" charset="-128"/>
                      <a:cs typeface="Arial" panose="020B0604020202020204" pitchFamily="34" charset="0"/>
                    </a:rPr>
                    <a:t>NCS</a:t>
                  </a:r>
                  <a:endParaRPr lang="en-US" altLang="en-US" sz="800" b="1" dirty="0">
                    <a:solidFill>
                      <a:srgbClr val="000000"/>
                    </a:solidFill>
                    <a:latin typeface="Arial" panose="020B0604020202020204" pitchFamily="34" charset="0"/>
                    <a:ea typeface="MS PGothic" pitchFamily="34" charset="-128"/>
                    <a:cs typeface="Arial" panose="020B0604020202020204" pitchFamily="34" charset="0"/>
                  </a:endParaRPr>
                </a:p>
              </p:txBody>
            </p:sp>
            <p:sp>
              <p:nvSpPr>
                <p:cNvPr id="101" name="TextBox 26">
                  <a:extLst>
                    <a:ext uri="{FF2B5EF4-FFF2-40B4-BE49-F238E27FC236}">
                      <a16:creationId xmlns:a16="http://schemas.microsoft.com/office/drawing/2014/main" id="{F0B966DE-2C36-0A4A-1CE9-96D52BCFA53C}"/>
                    </a:ext>
                  </a:extLst>
                </p:cNvPr>
                <p:cNvSpPr txBox="1">
                  <a:spLocks noChangeArrowheads="1"/>
                </p:cNvSpPr>
                <p:nvPr/>
              </p:nvSpPr>
              <p:spPr bwMode="auto">
                <a:xfrm>
                  <a:off x="1717362" y="2205836"/>
                  <a:ext cx="397379" cy="215900"/>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
                      <a:srgbClr val="009999"/>
                    </a:buClr>
                    <a:buNone/>
                    <a:defRPr/>
                  </a:pPr>
                  <a:r>
                    <a:rPr lang="en-US" altLang="en-US" sz="800" b="1" dirty="0" smtClean="0">
                      <a:solidFill>
                        <a:srgbClr val="000000"/>
                      </a:solidFill>
                      <a:latin typeface="Arial" panose="020B0604020202020204" pitchFamily="34" charset="0"/>
                      <a:ea typeface="MS PGothic" pitchFamily="34" charset="-128"/>
                      <a:cs typeface="Arial" panose="020B0604020202020204" pitchFamily="34" charset="0"/>
                    </a:rPr>
                    <a:t>X</a:t>
                  </a:r>
                  <a:endParaRPr lang="en-GB" altLang="en-US" sz="800" b="1" dirty="0">
                    <a:solidFill>
                      <a:srgbClr val="000000"/>
                    </a:solidFill>
                    <a:latin typeface="Arial" panose="020B0604020202020204" pitchFamily="34" charset="0"/>
                    <a:ea typeface="MS PGothic" pitchFamily="34" charset="-128"/>
                    <a:cs typeface="Arial" panose="020B0604020202020204" pitchFamily="34" charset="0"/>
                  </a:endParaRPr>
                </a:p>
              </p:txBody>
            </p:sp>
            <p:sp>
              <p:nvSpPr>
                <p:cNvPr id="102" name="Rectangle 101">
                  <a:extLst>
                    <a:ext uri="{FF2B5EF4-FFF2-40B4-BE49-F238E27FC236}">
                      <a16:creationId xmlns:a16="http://schemas.microsoft.com/office/drawing/2014/main" id="{DC4790F4-26AD-906E-B60E-7F3E51E721E2}"/>
                    </a:ext>
                  </a:extLst>
                </p:cNvPr>
                <p:cNvSpPr/>
                <p:nvPr/>
              </p:nvSpPr>
              <p:spPr>
                <a:xfrm>
                  <a:off x="1541669" y="1700567"/>
                  <a:ext cx="754063" cy="381000"/>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GB" sz="900" b="1" dirty="0">
                      <a:solidFill>
                        <a:srgbClr val="000000"/>
                      </a:solidFill>
                      <a:latin typeface="Arial" panose="020B0604020202020204" pitchFamily="34" charset="0"/>
                      <a:cs typeface="Arial" panose="020B0604020202020204" pitchFamily="34" charset="0"/>
                    </a:rPr>
                    <a:t>JFCBS</a:t>
                  </a:r>
                  <a:endParaRPr lang="en-GB" sz="600" b="1" dirty="0">
                    <a:solidFill>
                      <a:srgbClr val="000000"/>
                    </a:solidFill>
                    <a:latin typeface="Arial" panose="020B0604020202020204" pitchFamily="34" charset="0"/>
                    <a:cs typeface="Arial" panose="020B0604020202020204" pitchFamily="34" charset="0"/>
                  </a:endParaRPr>
                </a:p>
              </p:txBody>
            </p:sp>
            <p:sp>
              <p:nvSpPr>
                <p:cNvPr id="103" name="Rectangle 102">
                  <a:extLst>
                    <a:ext uri="{FF2B5EF4-FFF2-40B4-BE49-F238E27FC236}">
                      <a16:creationId xmlns:a16="http://schemas.microsoft.com/office/drawing/2014/main" id="{93F1DD9E-24BC-C3B2-68BD-4365AFC72507}"/>
                    </a:ext>
                  </a:extLst>
                </p:cNvPr>
                <p:cNvSpPr/>
                <p:nvPr/>
              </p:nvSpPr>
              <p:spPr bwMode="auto">
                <a:xfrm>
                  <a:off x="1541665" y="2376967"/>
                  <a:ext cx="848190" cy="381000"/>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800" b="1" dirty="0">
                      <a:solidFill>
                        <a:srgbClr val="000000"/>
                      </a:solidFill>
                      <a:latin typeface="Arial" panose="020B0604020202020204" pitchFamily="34" charset="0"/>
                      <a:cs typeface="Arial" panose="020B0604020202020204" pitchFamily="34" charset="0"/>
                    </a:rPr>
                    <a:t>     </a:t>
                  </a:r>
                  <a:r>
                    <a:rPr lang="en-US" sz="800" b="1" dirty="0" smtClean="0">
                      <a:solidFill>
                        <a:srgbClr val="000000"/>
                      </a:solidFill>
                      <a:latin typeface="Arial" panose="020B0604020202020204" pitchFamily="34" charset="0"/>
                      <a:cs typeface="Arial" panose="020B0604020202020204" pitchFamily="34" charset="0"/>
                    </a:rPr>
                    <a:t>JLSG BS</a:t>
                  </a:r>
                  <a:endParaRPr lang="en-GB" sz="500" dirty="0">
                    <a:solidFill>
                      <a:srgbClr val="000000"/>
                    </a:solidFill>
                    <a:latin typeface="Arial" panose="020B0604020202020204" pitchFamily="34" charset="0"/>
                    <a:cs typeface="Arial" panose="020B0604020202020204" pitchFamily="34" charset="0"/>
                  </a:endParaRPr>
                </a:p>
              </p:txBody>
            </p:sp>
            <p:sp>
              <p:nvSpPr>
                <p:cNvPr id="104" name="Rectangle 103">
                  <a:extLst>
                    <a:ext uri="{FF2B5EF4-FFF2-40B4-BE49-F238E27FC236}">
                      <a16:creationId xmlns:a16="http://schemas.microsoft.com/office/drawing/2014/main" id="{2635F51C-5FF5-7AAF-EE7D-2248701F07C5}"/>
                    </a:ext>
                  </a:extLst>
                </p:cNvPr>
                <p:cNvSpPr/>
                <p:nvPr/>
              </p:nvSpPr>
              <p:spPr>
                <a:xfrm>
                  <a:off x="2556421" y="1840391"/>
                  <a:ext cx="754062" cy="381000"/>
                </a:xfrm>
                <a:prstGeom prst="rect">
                  <a:avLst/>
                </a:prstGeom>
                <a:solidFill>
                  <a:schemeClr val="bg1"/>
                </a:solidFill>
                <a:ln w="19050">
                  <a:solidFill>
                    <a:schemeClr val="tx1"/>
                  </a:solidFill>
                  <a:prstDash val="dash"/>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GB" sz="600" dirty="0" smtClean="0">
                      <a:solidFill>
                        <a:srgbClr val="000000"/>
                      </a:solidFill>
                      <a:latin typeface="Arial" panose="020B0604020202020204" pitchFamily="34" charset="0"/>
                      <a:cs typeface="Arial" panose="020B0604020202020204" pitchFamily="34" charset="0"/>
                    </a:rPr>
                    <a:t>MNC/NE</a:t>
                  </a:r>
                  <a:endParaRPr lang="en-GB" sz="600" dirty="0">
                    <a:solidFill>
                      <a:srgbClr val="000000"/>
                    </a:solidFill>
                    <a:latin typeface="Arial" panose="020B0604020202020204" pitchFamily="34" charset="0"/>
                    <a:cs typeface="Arial" panose="020B0604020202020204" pitchFamily="34" charset="0"/>
                  </a:endParaRPr>
                </a:p>
              </p:txBody>
            </p:sp>
            <p:sp>
              <p:nvSpPr>
                <p:cNvPr id="105" name="Rectangle 104">
                  <a:extLst>
                    <a:ext uri="{FF2B5EF4-FFF2-40B4-BE49-F238E27FC236}">
                      <a16:creationId xmlns:a16="http://schemas.microsoft.com/office/drawing/2014/main" id="{07968D0D-0BC9-EB8A-1ABB-DD85AB896A1B}"/>
                    </a:ext>
                  </a:extLst>
                </p:cNvPr>
                <p:cNvSpPr/>
                <p:nvPr/>
              </p:nvSpPr>
              <p:spPr>
                <a:xfrm>
                  <a:off x="2544431" y="1383191"/>
                  <a:ext cx="754062" cy="381000"/>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lt-LT" sz="600" b="1" dirty="0">
                      <a:solidFill>
                        <a:srgbClr val="000000"/>
                      </a:solidFill>
                      <a:latin typeface="Arial" panose="020B0604020202020204" pitchFamily="34" charset="0"/>
                      <a:cs typeface="Arial" panose="020B0604020202020204" pitchFamily="34" charset="0"/>
                    </a:rPr>
                    <a:t>A</a:t>
                  </a:r>
                  <a:r>
                    <a:rPr lang="en-US" sz="600" b="1" dirty="0">
                      <a:solidFill>
                        <a:srgbClr val="000000"/>
                      </a:solidFill>
                      <a:latin typeface="Arial" panose="020B0604020202020204" pitchFamily="34" charset="0"/>
                      <a:cs typeface="Arial" panose="020B0604020202020204" pitchFamily="34" charset="0"/>
                    </a:rPr>
                    <a:t>llied Movement Coordination Centre</a:t>
                  </a:r>
                  <a:endParaRPr lang="en-GB" sz="600" dirty="0">
                    <a:solidFill>
                      <a:srgbClr val="000000"/>
                    </a:solidFill>
                    <a:latin typeface="Arial" panose="020B0604020202020204" pitchFamily="34" charset="0"/>
                    <a:cs typeface="Arial" panose="020B0604020202020204" pitchFamily="34" charset="0"/>
                  </a:endParaRPr>
                </a:p>
              </p:txBody>
            </p:sp>
            <p:sp>
              <p:nvSpPr>
                <p:cNvPr id="106" name="TextBox 7">
                  <a:extLst>
                    <a:ext uri="{FF2B5EF4-FFF2-40B4-BE49-F238E27FC236}">
                      <a16:creationId xmlns:a16="http://schemas.microsoft.com/office/drawing/2014/main" id="{350BE5B5-7E20-FDBC-8EBB-083B2FDB3102}"/>
                    </a:ext>
                  </a:extLst>
                </p:cNvPr>
                <p:cNvSpPr txBox="1">
                  <a:spLocks noChangeArrowheads="1"/>
                </p:cNvSpPr>
                <p:nvPr/>
              </p:nvSpPr>
              <p:spPr bwMode="auto">
                <a:xfrm>
                  <a:off x="1579765" y="803650"/>
                  <a:ext cx="730250" cy="215900"/>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
                      <a:srgbClr val="009999"/>
                    </a:buClr>
                    <a:buNone/>
                    <a:defRPr/>
                  </a:pPr>
                  <a:r>
                    <a:rPr lang="en-US" altLang="en-US" sz="800" b="1" dirty="0">
                      <a:solidFill>
                        <a:srgbClr val="000000"/>
                      </a:solidFill>
                      <a:latin typeface="Arial" panose="020B0604020202020204" pitchFamily="34" charset="0"/>
                      <a:ea typeface="MS PGothic" pitchFamily="34" charset="-128"/>
                      <a:cs typeface="Arial" panose="020B0604020202020204" pitchFamily="34" charset="0"/>
                    </a:rPr>
                    <a:t>X</a:t>
                  </a:r>
                  <a:r>
                    <a:rPr lang="lt-LT" altLang="en-US" sz="800" b="1" dirty="0">
                      <a:solidFill>
                        <a:srgbClr val="000000"/>
                      </a:solidFill>
                      <a:latin typeface="Arial" panose="020B0604020202020204" pitchFamily="34" charset="0"/>
                      <a:ea typeface="MS PGothic" pitchFamily="34" charset="-128"/>
                      <a:cs typeface="Arial" panose="020B0604020202020204" pitchFamily="34" charset="0"/>
                    </a:rPr>
                    <a:t>X</a:t>
                  </a:r>
                  <a:r>
                    <a:rPr lang="en-US" altLang="en-US" sz="800" b="1" dirty="0">
                      <a:solidFill>
                        <a:srgbClr val="000000"/>
                      </a:solidFill>
                      <a:latin typeface="Arial" panose="020B0604020202020204" pitchFamily="34" charset="0"/>
                      <a:ea typeface="MS PGothic" pitchFamily="34" charset="-128"/>
                      <a:cs typeface="Arial" panose="020B0604020202020204" pitchFamily="34" charset="0"/>
                    </a:rPr>
                    <a:t>X</a:t>
                  </a:r>
                  <a:r>
                    <a:rPr lang="lt-LT" altLang="en-US" sz="800" b="1" dirty="0">
                      <a:solidFill>
                        <a:srgbClr val="000000"/>
                      </a:solidFill>
                      <a:latin typeface="Arial" panose="020B0604020202020204" pitchFamily="34" charset="0"/>
                      <a:ea typeface="MS PGothic" pitchFamily="34" charset="-128"/>
                      <a:cs typeface="Arial" panose="020B0604020202020204" pitchFamily="34" charset="0"/>
                    </a:rPr>
                    <a:t>X</a:t>
                  </a:r>
                  <a:r>
                    <a:rPr lang="en-US" altLang="en-US" sz="800" b="1" dirty="0">
                      <a:solidFill>
                        <a:srgbClr val="000000"/>
                      </a:solidFill>
                      <a:latin typeface="Arial" panose="020B0604020202020204" pitchFamily="34" charset="0"/>
                      <a:ea typeface="MS PGothic" pitchFamily="34" charset="-128"/>
                      <a:cs typeface="Arial" panose="020B0604020202020204" pitchFamily="34" charset="0"/>
                    </a:rPr>
                    <a:t>X</a:t>
                  </a:r>
                  <a:endParaRPr lang="en-GB" altLang="en-US" sz="800" b="1" dirty="0">
                    <a:solidFill>
                      <a:srgbClr val="000000"/>
                    </a:solidFill>
                    <a:latin typeface="Arial" panose="020B0604020202020204" pitchFamily="34" charset="0"/>
                    <a:ea typeface="MS PGothic" pitchFamily="34" charset="-128"/>
                    <a:cs typeface="Arial" panose="020B0604020202020204" pitchFamily="34" charset="0"/>
                  </a:endParaRPr>
                </a:p>
              </p:txBody>
            </p:sp>
            <p:sp>
              <p:nvSpPr>
                <p:cNvPr id="107" name="TextBox 84">
                  <a:extLst>
                    <a:ext uri="{FF2B5EF4-FFF2-40B4-BE49-F238E27FC236}">
                      <a16:creationId xmlns:a16="http://schemas.microsoft.com/office/drawing/2014/main" id="{C33ABDDF-4574-D55D-8709-71C04EA0255B}"/>
                    </a:ext>
                  </a:extLst>
                </p:cNvPr>
                <p:cNvSpPr txBox="1">
                  <a:spLocks noChangeArrowheads="1"/>
                </p:cNvSpPr>
                <p:nvPr/>
              </p:nvSpPr>
              <p:spPr bwMode="auto">
                <a:xfrm>
                  <a:off x="932064" y="1187825"/>
                  <a:ext cx="933450" cy="214312"/>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Clr>
                      <a:srgbClr val="009999"/>
                    </a:buClr>
                    <a:buNone/>
                    <a:defRPr/>
                  </a:pPr>
                  <a:r>
                    <a:rPr lang="en-US" altLang="en-US" sz="800" b="1" dirty="0">
                      <a:solidFill>
                        <a:srgbClr val="000000"/>
                      </a:solidFill>
                      <a:latin typeface="Arial" panose="020B0604020202020204" pitchFamily="34" charset="0"/>
                      <a:ea typeface="MS PGothic" pitchFamily="34" charset="-128"/>
                      <a:cs typeface="Arial" panose="020B0604020202020204" pitchFamily="34" charset="0"/>
                    </a:rPr>
                    <a:t>NCS</a:t>
                  </a:r>
                </a:p>
              </p:txBody>
            </p:sp>
            <p:sp>
              <p:nvSpPr>
                <p:cNvPr id="108" name="Rectangle 107">
                  <a:extLst>
                    <a:ext uri="{FF2B5EF4-FFF2-40B4-BE49-F238E27FC236}">
                      <a16:creationId xmlns:a16="http://schemas.microsoft.com/office/drawing/2014/main" id="{F89B9DC7-0037-EAE7-D7D2-084575CCD9AE}"/>
                    </a:ext>
                  </a:extLst>
                </p:cNvPr>
                <p:cNvSpPr/>
                <p:nvPr/>
              </p:nvSpPr>
              <p:spPr>
                <a:xfrm>
                  <a:off x="1541669" y="987800"/>
                  <a:ext cx="754063" cy="381000"/>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800" b="1" dirty="0">
                      <a:solidFill>
                        <a:srgbClr val="000000"/>
                      </a:solidFill>
                      <a:latin typeface="Arial" panose="020B0604020202020204" pitchFamily="34" charset="0"/>
                      <a:cs typeface="Arial" panose="020B0604020202020204" pitchFamily="34" charset="0"/>
                    </a:rPr>
                    <a:t> SHAPE</a:t>
                  </a:r>
                  <a:endParaRPr lang="en-GB" sz="600" dirty="0">
                    <a:solidFill>
                      <a:srgbClr val="000000"/>
                    </a:solidFill>
                    <a:latin typeface="Arial" panose="020B0604020202020204" pitchFamily="34" charset="0"/>
                    <a:cs typeface="Arial" panose="020B0604020202020204" pitchFamily="34" charset="0"/>
                  </a:endParaRPr>
                </a:p>
              </p:txBody>
            </p:sp>
            <p:cxnSp>
              <p:nvCxnSpPr>
                <p:cNvPr id="109" name="Straight Connector 108">
                  <a:extLst>
                    <a:ext uri="{FF2B5EF4-FFF2-40B4-BE49-F238E27FC236}">
                      <a16:creationId xmlns:a16="http://schemas.microsoft.com/office/drawing/2014/main" id="{8DE81DC4-029D-FC92-FBC5-C17714BF3EA0}"/>
                    </a:ext>
                  </a:extLst>
                </p:cNvPr>
                <p:cNvCxnSpPr/>
                <p:nvPr/>
              </p:nvCxnSpPr>
              <p:spPr>
                <a:xfrm>
                  <a:off x="1917248" y="2075670"/>
                  <a:ext cx="3969" cy="193164"/>
                </a:xfrm>
                <a:prstGeom prst="line">
                  <a:avLst/>
                </a:prstGeom>
                <a:ln w="38100">
                  <a:solidFill>
                    <a:schemeClr val="tx1"/>
                  </a:solidFill>
                </a:ln>
                <a:scene3d>
                  <a:camera prst="obliqueTopLeft"/>
                  <a:lightRig rig="threePt" dir="t"/>
                </a:scene3d>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2194A8A5-ED89-BF98-27F7-1F800B9A777E}"/>
                    </a:ext>
                  </a:extLst>
                </p:cNvPr>
                <p:cNvCxnSpPr/>
                <p:nvPr/>
              </p:nvCxnSpPr>
              <p:spPr>
                <a:xfrm>
                  <a:off x="1919156" y="1365504"/>
                  <a:ext cx="3969" cy="193164"/>
                </a:xfrm>
                <a:prstGeom prst="line">
                  <a:avLst/>
                </a:prstGeom>
                <a:ln w="38100">
                  <a:solidFill>
                    <a:schemeClr val="tx1"/>
                  </a:solidFill>
                </a:ln>
                <a:scene3d>
                  <a:camera prst="obliqueTopLeft"/>
                  <a:lightRig rig="threePt" dir="t"/>
                </a:scene3d>
              </p:spPr>
              <p:style>
                <a:lnRef idx="2">
                  <a:schemeClr val="accent1"/>
                </a:lnRef>
                <a:fillRef idx="0">
                  <a:schemeClr val="accent1"/>
                </a:fillRef>
                <a:effectRef idx="1">
                  <a:schemeClr val="accent1"/>
                </a:effectRef>
                <a:fontRef idx="minor">
                  <a:schemeClr val="tx1"/>
                </a:fontRef>
              </p:style>
            </p:cxnSp>
            <p:cxnSp>
              <p:nvCxnSpPr>
                <p:cNvPr id="111" name="Straight Connector 110">
                  <a:extLst>
                    <a:ext uri="{FF2B5EF4-FFF2-40B4-BE49-F238E27FC236}">
                      <a16:creationId xmlns:a16="http://schemas.microsoft.com/office/drawing/2014/main" id="{E6626EDF-B1B1-5A99-9B57-214ACC72AD4D}"/>
                    </a:ext>
                  </a:extLst>
                </p:cNvPr>
                <p:cNvCxnSpPr/>
                <p:nvPr/>
              </p:nvCxnSpPr>
              <p:spPr>
                <a:xfrm>
                  <a:off x="1925941" y="2744366"/>
                  <a:ext cx="0" cy="257144"/>
                </a:xfrm>
                <a:prstGeom prst="line">
                  <a:avLst/>
                </a:prstGeom>
                <a:ln w="38100">
                  <a:solidFill>
                    <a:schemeClr val="tx1"/>
                  </a:solidFill>
                </a:ln>
                <a:scene3d>
                  <a:camera prst="obliqueTopLeft"/>
                  <a:lightRig rig="threePt" dir="t"/>
                </a:scene3d>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B621FF5B-D9CE-8CC7-0E4B-FAD6F1816172}"/>
                    </a:ext>
                  </a:extLst>
                </p:cNvPr>
                <p:cNvCxnSpPr/>
                <p:nvPr/>
              </p:nvCxnSpPr>
              <p:spPr>
                <a:xfrm flipH="1">
                  <a:off x="1930602" y="2898890"/>
                  <a:ext cx="975200" cy="0"/>
                </a:xfrm>
                <a:prstGeom prst="line">
                  <a:avLst/>
                </a:prstGeom>
                <a:ln w="38100">
                  <a:solidFill>
                    <a:schemeClr val="tx1"/>
                  </a:solidFill>
                </a:ln>
                <a:scene3d>
                  <a:camera prst="obliqueTopLeft"/>
                  <a:lightRig rig="threePt" dir="t"/>
                </a:scene3d>
              </p:spPr>
              <p:style>
                <a:lnRef idx="2">
                  <a:schemeClr val="accent1"/>
                </a:lnRef>
                <a:fillRef idx="0">
                  <a:schemeClr val="accent1"/>
                </a:fillRef>
                <a:effectRef idx="1">
                  <a:schemeClr val="accent1"/>
                </a:effectRef>
                <a:fontRef idx="minor">
                  <a:schemeClr val="tx1"/>
                </a:fontRef>
              </p:style>
            </p:cxnSp>
            <p:sp>
              <p:nvSpPr>
                <p:cNvPr id="113" name="Rectangle 112">
                  <a:extLst>
                    <a:ext uri="{FF2B5EF4-FFF2-40B4-BE49-F238E27FC236}">
                      <a16:creationId xmlns:a16="http://schemas.microsoft.com/office/drawing/2014/main" id="{320AF84C-AB28-A0B1-D5DD-A334A4E25370}"/>
                    </a:ext>
                  </a:extLst>
                </p:cNvPr>
                <p:cNvSpPr/>
                <p:nvPr/>
              </p:nvSpPr>
              <p:spPr>
                <a:xfrm>
                  <a:off x="183089" y="1348428"/>
                  <a:ext cx="940374" cy="381000"/>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800" b="1" dirty="0">
                      <a:solidFill>
                        <a:srgbClr val="000000"/>
                      </a:solidFill>
                      <a:latin typeface="Arial" panose="020B0604020202020204" pitchFamily="34" charset="0"/>
                      <a:cs typeface="Arial" panose="020B0604020202020204" pitchFamily="34" charset="0"/>
                    </a:rPr>
                    <a:t>Land Command Izmir</a:t>
                  </a:r>
                  <a:endParaRPr lang="en-GB" sz="800" dirty="0">
                    <a:solidFill>
                      <a:srgbClr val="000000"/>
                    </a:solidFill>
                    <a:latin typeface="Arial" panose="020B0604020202020204" pitchFamily="34" charset="0"/>
                    <a:cs typeface="Arial" panose="020B0604020202020204" pitchFamily="34" charset="0"/>
                  </a:endParaRPr>
                </a:p>
              </p:txBody>
            </p:sp>
            <p:sp>
              <p:nvSpPr>
                <p:cNvPr id="114" name="Rectangle 113">
                  <a:extLst>
                    <a:ext uri="{FF2B5EF4-FFF2-40B4-BE49-F238E27FC236}">
                      <a16:creationId xmlns:a16="http://schemas.microsoft.com/office/drawing/2014/main" id="{74D0AE35-E51F-2365-D8E4-ABC3FAA678D4}"/>
                    </a:ext>
                  </a:extLst>
                </p:cNvPr>
                <p:cNvSpPr/>
                <p:nvPr/>
              </p:nvSpPr>
              <p:spPr>
                <a:xfrm>
                  <a:off x="183093" y="1805475"/>
                  <a:ext cx="940375" cy="381000"/>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800" b="1" dirty="0">
                      <a:solidFill>
                        <a:srgbClr val="000000"/>
                      </a:solidFill>
                      <a:latin typeface="Arial" panose="020B0604020202020204" pitchFamily="34" charset="0"/>
                      <a:cs typeface="Arial" panose="020B0604020202020204" pitchFamily="34" charset="0"/>
                    </a:rPr>
                    <a:t>Maritime</a:t>
                  </a:r>
                </a:p>
                <a:p>
                  <a:pPr algn="ctr">
                    <a:buClr>
                      <a:srgbClr val="009999"/>
                    </a:buClr>
                    <a:defRPr/>
                  </a:pPr>
                  <a:r>
                    <a:rPr lang="en-US" sz="800" b="1" dirty="0">
                      <a:solidFill>
                        <a:srgbClr val="000000"/>
                      </a:solidFill>
                      <a:latin typeface="Arial" panose="020B0604020202020204" pitchFamily="34" charset="0"/>
                      <a:cs typeface="Arial" panose="020B0604020202020204" pitchFamily="34" charset="0"/>
                    </a:rPr>
                    <a:t>Command Northwood</a:t>
                  </a:r>
                  <a:endParaRPr lang="en-GB" sz="800" dirty="0">
                    <a:solidFill>
                      <a:srgbClr val="000000"/>
                    </a:solidFill>
                    <a:latin typeface="Arial" panose="020B0604020202020204" pitchFamily="34" charset="0"/>
                    <a:cs typeface="Arial" panose="020B0604020202020204" pitchFamily="34" charset="0"/>
                  </a:endParaRPr>
                </a:p>
              </p:txBody>
            </p:sp>
            <p:sp>
              <p:nvSpPr>
                <p:cNvPr id="115" name="Rectangle 114">
                  <a:extLst>
                    <a:ext uri="{FF2B5EF4-FFF2-40B4-BE49-F238E27FC236}">
                      <a16:creationId xmlns:a16="http://schemas.microsoft.com/office/drawing/2014/main" id="{7B34D42B-6617-554C-63A6-6151AA6E8449}"/>
                    </a:ext>
                  </a:extLst>
                </p:cNvPr>
                <p:cNvSpPr/>
                <p:nvPr/>
              </p:nvSpPr>
              <p:spPr>
                <a:xfrm>
                  <a:off x="183093" y="2764807"/>
                  <a:ext cx="940375" cy="381000"/>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800" b="1" dirty="0">
                      <a:solidFill>
                        <a:srgbClr val="000000"/>
                      </a:solidFill>
                      <a:latin typeface="Arial" panose="020B0604020202020204" pitchFamily="34" charset="0"/>
                      <a:cs typeface="Arial" panose="020B0604020202020204" pitchFamily="34" charset="0"/>
                    </a:rPr>
                    <a:t>NS HQ</a:t>
                  </a:r>
                  <a:endParaRPr lang="en-GB" sz="800" dirty="0">
                    <a:solidFill>
                      <a:srgbClr val="000000"/>
                    </a:solidFill>
                    <a:latin typeface="Arial" panose="020B0604020202020204" pitchFamily="34" charset="0"/>
                    <a:cs typeface="Arial" panose="020B0604020202020204" pitchFamily="34" charset="0"/>
                  </a:endParaRPr>
                </a:p>
              </p:txBody>
            </p:sp>
            <p:sp>
              <p:nvSpPr>
                <p:cNvPr id="116" name="Rectangle 115">
                  <a:extLst>
                    <a:ext uri="{FF2B5EF4-FFF2-40B4-BE49-F238E27FC236}">
                      <a16:creationId xmlns:a16="http://schemas.microsoft.com/office/drawing/2014/main" id="{A0DA03A8-DC78-FC96-37C2-E6EABDCEE2D6}"/>
                    </a:ext>
                  </a:extLst>
                </p:cNvPr>
                <p:cNvSpPr/>
                <p:nvPr/>
              </p:nvSpPr>
              <p:spPr>
                <a:xfrm>
                  <a:off x="2545421" y="2282351"/>
                  <a:ext cx="754062" cy="381000"/>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600" b="1" dirty="0">
                      <a:solidFill>
                        <a:srgbClr val="000000"/>
                      </a:solidFill>
                      <a:latin typeface="Arial" panose="020B0604020202020204" pitchFamily="34" charset="0"/>
                      <a:cs typeface="Arial" panose="020B0604020202020204" pitchFamily="34" charset="0"/>
                    </a:rPr>
                    <a:t>    Multinational Division North</a:t>
                  </a:r>
                  <a:endParaRPr lang="en-GB" sz="600" dirty="0">
                    <a:solidFill>
                      <a:srgbClr val="000000"/>
                    </a:solidFill>
                    <a:latin typeface="Arial" panose="020B0604020202020204" pitchFamily="34" charset="0"/>
                    <a:cs typeface="Arial" panose="020B0604020202020204" pitchFamily="34" charset="0"/>
                  </a:endParaRPr>
                </a:p>
              </p:txBody>
            </p:sp>
            <p:sp>
              <p:nvSpPr>
                <p:cNvPr id="117" name="Right Triangle 116">
                  <a:extLst>
                    <a:ext uri="{FF2B5EF4-FFF2-40B4-BE49-F238E27FC236}">
                      <a16:creationId xmlns:a16="http://schemas.microsoft.com/office/drawing/2014/main" id="{DFB4D4AE-49A0-A330-C76C-F5A25675BC0A}"/>
                    </a:ext>
                  </a:extLst>
                </p:cNvPr>
                <p:cNvSpPr/>
                <p:nvPr/>
              </p:nvSpPr>
              <p:spPr>
                <a:xfrm rot="16200000">
                  <a:off x="2061178" y="1138219"/>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18" name="Right Triangle 117">
                  <a:extLst>
                    <a:ext uri="{FF2B5EF4-FFF2-40B4-BE49-F238E27FC236}">
                      <a16:creationId xmlns:a16="http://schemas.microsoft.com/office/drawing/2014/main" id="{3F67D36A-3176-1766-E696-515C47EC35C7}"/>
                    </a:ext>
                  </a:extLst>
                </p:cNvPr>
                <p:cNvSpPr/>
                <p:nvPr/>
              </p:nvSpPr>
              <p:spPr>
                <a:xfrm rot="16200000">
                  <a:off x="2060340" y="1847304"/>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19" name="Right Triangle 118">
                  <a:extLst>
                    <a:ext uri="{FF2B5EF4-FFF2-40B4-BE49-F238E27FC236}">
                      <a16:creationId xmlns:a16="http://schemas.microsoft.com/office/drawing/2014/main" id="{C77A2E50-0645-5E7A-ED77-2068A4774A1F}"/>
                    </a:ext>
                  </a:extLst>
                </p:cNvPr>
                <p:cNvSpPr/>
                <p:nvPr/>
              </p:nvSpPr>
              <p:spPr>
                <a:xfrm rot="16200000">
                  <a:off x="2154134" y="2519695"/>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21" name="Right Triangle 120">
                  <a:extLst>
                    <a:ext uri="{FF2B5EF4-FFF2-40B4-BE49-F238E27FC236}">
                      <a16:creationId xmlns:a16="http://schemas.microsoft.com/office/drawing/2014/main" id="{E4C25390-3E55-8760-7150-921A92F1993F}"/>
                    </a:ext>
                  </a:extLst>
                </p:cNvPr>
                <p:cNvSpPr/>
                <p:nvPr/>
              </p:nvSpPr>
              <p:spPr>
                <a:xfrm rot="16200000">
                  <a:off x="3068492" y="1531688"/>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nvGrpSpPr>
                <p:cNvPr id="122" name="Group 121">
                  <a:extLst>
                    <a:ext uri="{FF2B5EF4-FFF2-40B4-BE49-F238E27FC236}">
                      <a16:creationId xmlns:a16="http://schemas.microsoft.com/office/drawing/2014/main" id="{5CBB6F0F-7D88-3CF7-61E5-1C96D0CBBFFC}"/>
                    </a:ext>
                  </a:extLst>
                </p:cNvPr>
                <p:cNvGrpSpPr/>
                <p:nvPr/>
              </p:nvGrpSpPr>
              <p:grpSpPr>
                <a:xfrm>
                  <a:off x="3816937" y="2127256"/>
                  <a:ext cx="876900" cy="442313"/>
                  <a:chOff x="3821956" y="2107150"/>
                  <a:chExt cx="876900" cy="442313"/>
                </a:xfrm>
              </p:grpSpPr>
              <p:sp>
                <p:nvSpPr>
                  <p:cNvPr id="184" name="Rectangle 183">
                    <a:extLst>
                      <a:ext uri="{FF2B5EF4-FFF2-40B4-BE49-F238E27FC236}">
                        <a16:creationId xmlns:a16="http://schemas.microsoft.com/office/drawing/2014/main" id="{59DCF76C-8A0F-B507-3970-AB3A5B2E4A2F}"/>
                      </a:ext>
                    </a:extLst>
                  </p:cNvPr>
                  <p:cNvSpPr/>
                  <p:nvPr/>
                </p:nvSpPr>
                <p:spPr>
                  <a:xfrm>
                    <a:off x="3821956" y="2107150"/>
                    <a:ext cx="876900" cy="442313"/>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GB" sz="800" b="1" dirty="0">
                        <a:solidFill>
                          <a:srgbClr val="000000"/>
                        </a:solidFill>
                        <a:latin typeface="Arial" panose="020B0604020202020204" pitchFamily="34" charset="0"/>
                        <a:cs typeface="Arial" panose="020B0604020202020204" pitchFamily="34" charset="0"/>
                      </a:rPr>
                      <a:t>     enhanced   Forward Presence</a:t>
                    </a:r>
                  </a:p>
                </p:txBody>
              </p:sp>
              <p:sp>
                <p:nvSpPr>
                  <p:cNvPr id="185" name="Right Triangle 184">
                    <a:extLst>
                      <a:ext uri="{FF2B5EF4-FFF2-40B4-BE49-F238E27FC236}">
                        <a16:creationId xmlns:a16="http://schemas.microsoft.com/office/drawing/2014/main" id="{8F872073-B77A-BF01-C810-FDD6D6FCEBA1}"/>
                      </a:ext>
                    </a:extLst>
                  </p:cNvPr>
                  <p:cNvSpPr/>
                  <p:nvPr/>
                </p:nvSpPr>
                <p:spPr>
                  <a:xfrm rot="16200000">
                    <a:off x="4464123" y="2315550"/>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grpSp>
              <p:nvGrpSpPr>
                <p:cNvPr id="123" name="Group 122">
                  <a:extLst>
                    <a:ext uri="{FF2B5EF4-FFF2-40B4-BE49-F238E27FC236}">
                      <a16:creationId xmlns:a16="http://schemas.microsoft.com/office/drawing/2014/main" id="{24BE3FBF-15D7-1760-2A6A-75434F19673C}"/>
                    </a:ext>
                  </a:extLst>
                </p:cNvPr>
                <p:cNvGrpSpPr/>
                <p:nvPr/>
              </p:nvGrpSpPr>
              <p:grpSpPr>
                <a:xfrm>
                  <a:off x="4763398" y="2127427"/>
                  <a:ext cx="863671" cy="442312"/>
                  <a:chOff x="4929185" y="2102297"/>
                  <a:chExt cx="863671" cy="442312"/>
                </a:xfrm>
              </p:grpSpPr>
              <p:sp>
                <p:nvSpPr>
                  <p:cNvPr id="182" name="Rectangle 181">
                    <a:extLst>
                      <a:ext uri="{FF2B5EF4-FFF2-40B4-BE49-F238E27FC236}">
                        <a16:creationId xmlns:a16="http://schemas.microsoft.com/office/drawing/2014/main" id="{3A6C6A21-840D-94AF-E969-AEC0C9A36B12}"/>
                      </a:ext>
                    </a:extLst>
                  </p:cNvPr>
                  <p:cNvSpPr/>
                  <p:nvPr/>
                </p:nvSpPr>
                <p:spPr bwMode="auto">
                  <a:xfrm>
                    <a:off x="4929185" y="2102297"/>
                    <a:ext cx="863671" cy="442312"/>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900" b="1" dirty="0">
                        <a:solidFill>
                          <a:srgbClr val="000000"/>
                        </a:solidFill>
                        <a:latin typeface="Arial" panose="020B0604020202020204" pitchFamily="34" charset="0"/>
                        <a:cs typeface="Arial" panose="020B0604020202020204" pitchFamily="34" charset="0"/>
                      </a:rPr>
                      <a:t>   e</a:t>
                    </a:r>
                    <a:r>
                      <a:rPr lang="lt-LT" sz="900" b="1" dirty="0" err="1">
                        <a:solidFill>
                          <a:srgbClr val="000000"/>
                        </a:solidFill>
                        <a:latin typeface="Arial" panose="020B0604020202020204" pitchFamily="34" charset="0"/>
                        <a:cs typeface="Arial" panose="020B0604020202020204" pitchFamily="34" charset="0"/>
                      </a:rPr>
                      <a:t>Baltic</a:t>
                    </a:r>
                    <a:r>
                      <a:rPr lang="lt-LT" sz="900" b="1" dirty="0">
                        <a:solidFill>
                          <a:srgbClr val="000000"/>
                        </a:solidFill>
                        <a:latin typeface="Arial" panose="020B0604020202020204" pitchFamily="34" charset="0"/>
                        <a:cs typeface="Arial" panose="020B0604020202020204" pitchFamily="34" charset="0"/>
                      </a:rPr>
                      <a:t> Air Policing</a:t>
                    </a:r>
                    <a:endParaRPr lang="en-GB" sz="900" b="1" dirty="0">
                      <a:solidFill>
                        <a:srgbClr val="000000"/>
                      </a:solidFill>
                      <a:latin typeface="Arial" panose="020B0604020202020204" pitchFamily="34" charset="0"/>
                      <a:cs typeface="Arial" panose="020B0604020202020204" pitchFamily="34" charset="0"/>
                    </a:endParaRPr>
                  </a:p>
                </p:txBody>
              </p:sp>
              <p:sp>
                <p:nvSpPr>
                  <p:cNvPr id="183" name="Right Triangle 182">
                    <a:extLst>
                      <a:ext uri="{FF2B5EF4-FFF2-40B4-BE49-F238E27FC236}">
                        <a16:creationId xmlns:a16="http://schemas.microsoft.com/office/drawing/2014/main" id="{8755999D-5C6A-7D12-9084-EC6C8DD8CDD0}"/>
                      </a:ext>
                    </a:extLst>
                  </p:cNvPr>
                  <p:cNvSpPr/>
                  <p:nvPr/>
                </p:nvSpPr>
                <p:spPr>
                  <a:xfrm rot="16200000">
                    <a:off x="5551431" y="2298130"/>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pic>
              <p:nvPicPr>
                <p:cNvPr id="124" name="Picture 2" descr="C:\Users\nfi.t.clark\Pictures\jfcbs.png">
                  <a:extLst>
                    <a:ext uri="{FF2B5EF4-FFF2-40B4-BE49-F238E27FC236}">
                      <a16:creationId xmlns:a16="http://schemas.microsoft.com/office/drawing/2014/main" id="{5D07CE7B-4B28-61C1-B1C4-55B8FCF0F0F0}"/>
                    </a:ext>
                  </a:extLst>
                </p:cNvPr>
                <p:cNvPicPr>
                  <a:picLocks noChangeAspect="1" noChangeArrowheads="1"/>
                </p:cNvPicPr>
                <p:nvPr/>
              </p:nvPicPr>
              <p:blipFill>
                <a:blip r:embed="rId14" cstate="email">
                  <a:extLst>
                    <a:ext uri="{28A0092B-C50C-407E-A947-70E740481C1C}">
                      <a14:useLocalDpi xmlns:a14="http://schemas.microsoft.com/office/drawing/2010/main" val="0"/>
                    </a:ext>
                  </a:extLst>
                </a:blip>
                <a:srcRect/>
                <a:stretch>
                  <a:fillRect/>
                </a:stretch>
              </p:blipFill>
              <p:spPr bwMode="auto">
                <a:xfrm>
                  <a:off x="1541670" y="1725062"/>
                  <a:ext cx="196315" cy="247358"/>
                </a:xfrm>
                <a:prstGeom prst="rect">
                  <a:avLst/>
                </a:prstGeom>
                <a:noFill/>
                <a:extLst>
                  <a:ext uri="{909E8E84-426E-40DD-AFC4-6F175D3DCCD1}">
                    <a14:hiddenFill xmlns:a14="http://schemas.microsoft.com/office/drawing/2010/main">
                      <a:solidFill>
                        <a:srgbClr val="FFFFFF"/>
                      </a:solidFill>
                    </a14:hiddenFill>
                  </a:ext>
                </a:extLst>
              </p:spPr>
            </p:pic>
            <p:pic>
              <p:nvPicPr>
                <p:cNvPr id="126" name="Picture 4" descr="C:\Users\nfi.t.clark\Pictures\shape_logo.png">
                  <a:extLst>
                    <a:ext uri="{FF2B5EF4-FFF2-40B4-BE49-F238E27FC236}">
                      <a16:creationId xmlns:a16="http://schemas.microsoft.com/office/drawing/2014/main" id="{590E039E-7844-7F07-8CC8-ADCA8388408B}"/>
                    </a:ext>
                  </a:extLst>
                </p:cNvPr>
                <p:cNvPicPr>
                  <a:picLocks noChangeAspect="1" noChangeArrowheads="1"/>
                </p:cNvPicPr>
                <p:nvPr/>
              </p:nvPicPr>
              <p:blipFill>
                <a:blip r:embed="rId15" cstate="email">
                  <a:extLst>
                    <a:ext uri="{28A0092B-C50C-407E-A947-70E740481C1C}">
                      <a14:useLocalDpi xmlns:a14="http://schemas.microsoft.com/office/drawing/2010/main" val="0"/>
                    </a:ext>
                  </a:extLst>
                </a:blip>
                <a:srcRect/>
                <a:stretch>
                  <a:fillRect/>
                </a:stretch>
              </p:blipFill>
              <p:spPr bwMode="auto">
                <a:xfrm>
                  <a:off x="1536957" y="1018287"/>
                  <a:ext cx="216443" cy="273995"/>
                </a:xfrm>
                <a:prstGeom prst="rect">
                  <a:avLst/>
                </a:prstGeom>
                <a:noFill/>
                <a:extLst>
                  <a:ext uri="{909E8E84-426E-40DD-AFC4-6F175D3DCCD1}">
                    <a14:hiddenFill xmlns:a14="http://schemas.microsoft.com/office/drawing/2010/main">
                      <a:solidFill>
                        <a:srgbClr val="FFFFFF"/>
                      </a:solidFill>
                    </a14:hiddenFill>
                  </a:ext>
                </a:extLst>
              </p:spPr>
            </p:pic>
            <p:grpSp>
              <p:nvGrpSpPr>
                <p:cNvPr id="128" name="Group 127">
                  <a:extLst>
                    <a:ext uri="{FF2B5EF4-FFF2-40B4-BE49-F238E27FC236}">
                      <a16:creationId xmlns:a16="http://schemas.microsoft.com/office/drawing/2014/main" id="{132F9FB8-0BC5-BBF7-7542-18EFB7015629}"/>
                    </a:ext>
                  </a:extLst>
                </p:cNvPr>
                <p:cNvGrpSpPr/>
                <p:nvPr/>
              </p:nvGrpSpPr>
              <p:grpSpPr>
                <a:xfrm>
                  <a:off x="2638658" y="2793235"/>
                  <a:ext cx="1386176" cy="286475"/>
                  <a:chOff x="2638658" y="2793235"/>
                  <a:chExt cx="1386176" cy="286475"/>
                </a:xfrm>
              </p:grpSpPr>
              <p:grpSp>
                <p:nvGrpSpPr>
                  <p:cNvPr id="177" name="Group 176">
                    <a:extLst>
                      <a:ext uri="{FF2B5EF4-FFF2-40B4-BE49-F238E27FC236}">
                        <a16:creationId xmlns:a16="http://schemas.microsoft.com/office/drawing/2014/main" id="{4204A3EA-E18E-981A-2742-1C6F406862CD}"/>
                      </a:ext>
                    </a:extLst>
                  </p:cNvPr>
                  <p:cNvGrpSpPr/>
                  <p:nvPr/>
                </p:nvGrpSpPr>
                <p:grpSpPr>
                  <a:xfrm>
                    <a:off x="3405129" y="2799380"/>
                    <a:ext cx="619705" cy="280330"/>
                    <a:chOff x="3405129" y="2799380"/>
                    <a:chExt cx="619705" cy="280330"/>
                  </a:xfrm>
                </p:grpSpPr>
                <p:sp>
                  <p:nvSpPr>
                    <p:cNvPr id="180" name="Rectangle 179">
                      <a:extLst>
                        <a:ext uri="{FF2B5EF4-FFF2-40B4-BE49-F238E27FC236}">
                          <a16:creationId xmlns:a16="http://schemas.microsoft.com/office/drawing/2014/main" id="{3312693B-7A21-D888-5CDA-E5F608581B6D}"/>
                        </a:ext>
                      </a:extLst>
                    </p:cNvPr>
                    <p:cNvSpPr/>
                    <p:nvPr/>
                  </p:nvSpPr>
                  <p:spPr bwMode="auto">
                    <a:xfrm>
                      <a:off x="3452754" y="2822293"/>
                      <a:ext cx="572080" cy="257417"/>
                    </a:xfrm>
                    <a:prstGeom prst="rect">
                      <a:avLst/>
                    </a:prstGeom>
                    <a:solidFill>
                      <a:srgbClr val="AACBFC"/>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endParaRPr lang="en-GB" sz="800" b="1" dirty="0">
                        <a:solidFill>
                          <a:srgbClr val="000000"/>
                        </a:solidFill>
                        <a:latin typeface="Arial" panose="020B0604020202020204" pitchFamily="34" charset="0"/>
                        <a:cs typeface="Arial" panose="020B0604020202020204" pitchFamily="34" charset="0"/>
                      </a:endParaRPr>
                    </a:p>
                  </p:txBody>
                </p:sp>
                <p:sp>
                  <p:nvSpPr>
                    <p:cNvPr id="181" name="Rectangle 180">
                      <a:extLst>
                        <a:ext uri="{FF2B5EF4-FFF2-40B4-BE49-F238E27FC236}">
                          <a16:creationId xmlns:a16="http://schemas.microsoft.com/office/drawing/2014/main" id="{FB8BCCED-79E1-9EA5-14E6-0B0C0831D6BD}"/>
                        </a:ext>
                      </a:extLst>
                    </p:cNvPr>
                    <p:cNvSpPr/>
                    <p:nvPr/>
                  </p:nvSpPr>
                  <p:spPr bwMode="auto">
                    <a:xfrm>
                      <a:off x="3405129" y="2799380"/>
                      <a:ext cx="572080" cy="257417"/>
                    </a:xfrm>
                    <a:prstGeom prst="rect">
                      <a:avLst/>
                    </a:prstGeom>
                    <a:solidFill>
                      <a:srgbClr val="AACBFC"/>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endParaRPr lang="en-GB" sz="800" b="1" dirty="0">
                        <a:solidFill>
                          <a:srgbClr val="000000"/>
                        </a:solidFill>
                        <a:latin typeface="Arial" panose="020B0604020202020204" pitchFamily="34" charset="0"/>
                        <a:cs typeface="Arial" panose="020B0604020202020204" pitchFamily="34" charset="0"/>
                      </a:endParaRPr>
                    </a:p>
                  </p:txBody>
                </p:sp>
              </p:grpSp>
              <p:sp>
                <p:nvSpPr>
                  <p:cNvPr id="178" name="Rectangle 177">
                    <a:extLst>
                      <a:ext uri="{FF2B5EF4-FFF2-40B4-BE49-F238E27FC236}">
                        <a16:creationId xmlns:a16="http://schemas.microsoft.com/office/drawing/2014/main" id="{63B9C313-EE04-A737-E517-2DF1B403226E}"/>
                      </a:ext>
                    </a:extLst>
                  </p:cNvPr>
                  <p:cNvSpPr/>
                  <p:nvPr/>
                </p:nvSpPr>
                <p:spPr bwMode="auto">
                  <a:xfrm>
                    <a:off x="2638658" y="2793235"/>
                    <a:ext cx="713710" cy="257417"/>
                  </a:xfrm>
                  <a:prstGeom prst="rect">
                    <a:avLst/>
                  </a:prstGeom>
                  <a:solidFill>
                    <a:srgbClr val="AACBFC"/>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lt-LT" sz="700" b="1" dirty="0">
                        <a:solidFill>
                          <a:schemeClr val="tx1"/>
                        </a:solidFill>
                        <a:latin typeface="Arial" panose="020B0604020202020204" pitchFamily="34" charset="0"/>
                        <a:cs typeface="Arial" panose="020B0604020202020204" pitchFamily="34" charset="0"/>
                      </a:rPr>
                      <a:t>OTHER NFIUs</a:t>
                    </a:r>
                    <a:endParaRPr lang="en-GB" sz="700" b="1" dirty="0">
                      <a:solidFill>
                        <a:schemeClr val="tx1"/>
                      </a:solidFill>
                      <a:latin typeface="Arial" panose="020B0604020202020204" pitchFamily="34" charset="0"/>
                      <a:cs typeface="Arial" panose="020B0604020202020204" pitchFamily="34" charset="0"/>
                    </a:endParaRPr>
                  </a:p>
                </p:txBody>
              </p:sp>
              <p:sp>
                <p:nvSpPr>
                  <p:cNvPr id="179" name="Right Triangle 178">
                    <a:extLst>
                      <a:ext uri="{FF2B5EF4-FFF2-40B4-BE49-F238E27FC236}">
                        <a16:creationId xmlns:a16="http://schemas.microsoft.com/office/drawing/2014/main" id="{2D62C806-A88A-6FC1-61AD-90D7275F0875}"/>
                      </a:ext>
                    </a:extLst>
                  </p:cNvPr>
                  <p:cNvSpPr/>
                  <p:nvPr/>
                </p:nvSpPr>
                <p:spPr>
                  <a:xfrm rot="16200000">
                    <a:off x="3115996" y="2819776"/>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grpSp>
              <p:nvGrpSpPr>
                <p:cNvPr id="129" name="Group 128">
                  <a:extLst>
                    <a:ext uri="{FF2B5EF4-FFF2-40B4-BE49-F238E27FC236}">
                      <a16:creationId xmlns:a16="http://schemas.microsoft.com/office/drawing/2014/main" id="{B72022AA-67E5-D2DE-A2E3-D9D2C899281F}"/>
                    </a:ext>
                  </a:extLst>
                </p:cNvPr>
                <p:cNvGrpSpPr/>
                <p:nvPr/>
              </p:nvGrpSpPr>
              <p:grpSpPr>
                <a:xfrm>
                  <a:off x="3882789" y="951759"/>
                  <a:ext cx="1030792" cy="636375"/>
                  <a:chOff x="9731767" y="2704398"/>
                  <a:chExt cx="1030792" cy="636375"/>
                </a:xfrm>
              </p:grpSpPr>
              <p:sp>
                <p:nvSpPr>
                  <p:cNvPr id="172" name="Rectangle 171">
                    <a:extLst>
                      <a:ext uri="{FF2B5EF4-FFF2-40B4-BE49-F238E27FC236}">
                        <a16:creationId xmlns:a16="http://schemas.microsoft.com/office/drawing/2014/main" id="{72857574-A7CC-8068-28B6-287BCD6071D4}"/>
                      </a:ext>
                    </a:extLst>
                  </p:cNvPr>
                  <p:cNvSpPr/>
                  <p:nvPr/>
                </p:nvSpPr>
                <p:spPr>
                  <a:xfrm>
                    <a:off x="9773400" y="2728778"/>
                    <a:ext cx="989159" cy="611995"/>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p>
                    <a:pPr algn="ctr">
                      <a:spcBef>
                        <a:spcPct val="0"/>
                      </a:spcBef>
                      <a:defRPr/>
                    </a:pPr>
                    <a:endParaRPr lang="en-US" sz="800" b="1">
                      <a:solidFill>
                        <a:srgbClr val="000000"/>
                      </a:solidFill>
                      <a:latin typeface="Arial" panose="020B0604020202020204" pitchFamily="34" charset="0"/>
                      <a:cs typeface="Arial" panose="020B0604020202020204" pitchFamily="34" charset="0"/>
                    </a:endParaRPr>
                  </a:p>
                </p:txBody>
              </p:sp>
              <p:sp>
                <p:nvSpPr>
                  <p:cNvPr id="173" name="Rectangle 172">
                    <a:extLst>
                      <a:ext uri="{FF2B5EF4-FFF2-40B4-BE49-F238E27FC236}">
                        <a16:creationId xmlns:a16="http://schemas.microsoft.com/office/drawing/2014/main" id="{89EFD16F-0A69-C7CA-39FA-FAE2ACC58E4F}"/>
                      </a:ext>
                    </a:extLst>
                  </p:cNvPr>
                  <p:cNvSpPr/>
                  <p:nvPr/>
                </p:nvSpPr>
                <p:spPr>
                  <a:xfrm>
                    <a:off x="9773400" y="2704398"/>
                    <a:ext cx="989159" cy="338554"/>
                  </a:xfrm>
                  <a:prstGeom prst="rect">
                    <a:avLst/>
                  </a:prstGeom>
                </p:spPr>
                <p:txBody>
                  <a:bodyPr wrap="square">
                    <a:spAutoFit/>
                  </a:bodyPr>
                  <a:lstStyle/>
                  <a:p>
                    <a:pPr algn="ctr" defTabSz="457200">
                      <a:defRPr/>
                    </a:pPr>
                    <a:r>
                      <a:rPr lang="en-US" sz="800" b="1" dirty="0">
                        <a:solidFill>
                          <a:srgbClr val="000000"/>
                        </a:solidFill>
                        <a:latin typeface="Arial" panose="020B0604020202020204" pitchFamily="34" charset="0"/>
                        <a:cs typeface="Arial" panose="020B0604020202020204" pitchFamily="34" charset="0"/>
                      </a:rPr>
                      <a:t>NATO Response </a:t>
                    </a:r>
                  </a:p>
                  <a:p>
                    <a:pPr algn="ctr" defTabSz="457200">
                      <a:defRPr/>
                    </a:pPr>
                    <a:r>
                      <a:rPr lang="en-US" sz="800" b="1" dirty="0">
                        <a:solidFill>
                          <a:srgbClr val="000000"/>
                        </a:solidFill>
                        <a:latin typeface="Arial" panose="020B0604020202020204" pitchFamily="34" charset="0"/>
                        <a:cs typeface="Arial" panose="020B0604020202020204" pitchFamily="34" charset="0"/>
                      </a:rPr>
                      <a:t>Force (NRF)</a:t>
                    </a:r>
                    <a:endParaRPr lang="en-US" sz="1400" dirty="0">
                      <a:solidFill>
                        <a:prstClr val="black"/>
                      </a:solidFill>
                      <a:latin typeface="Calibri"/>
                    </a:endParaRPr>
                  </a:p>
                </p:txBody>
              </p:sp>
              <p:grpSp>
                <p:nvGrpSpPr>
                  <p:cNvPr id="174" name="Group 173">
                    <a:extLst>
                      <a:ext uri="{FF2B5EF4-FFF2-40B4-BE49-F238E27FC236}">
                        <a16:creationId xmlns:a16="http://schemas.microsoft.com/office/drawing/2014/main" id="{2C196E05-05F7-2CD6-1F59-EC94CD7127B9}"/>
                      </a:ext>
                    </a:extLst>
                  </p:cNvPr>
                  <p:cNvGrpSpPr/>
                  <p:nvPr/>
                </p:nvGrpSpPr>
                <p:grpSpPr>
                  <a:xfrm>
                    <a:off x="9731767" y="3025047"/>
                    <a:ext cx="1025336" cy="280637"/>
                    <a:chOff x="9526111" y="4172198"/>
                    <a:chExt cx="1025336" cy="280637"/>
                  </a:xfrm>
                </p:grpSpPr>
                <p:sp>
                  <p:nvSpPr>
                    <p:cNvPr id="175" name="Rectangle 174">
                      <a:extLst>
                        <a:ext uri="{FF2B5EF4-FFF2-40B4-BE49-F238E27FC236}">
                          <a16:creationId xmlns:a16="http://schemas.microsoft.com/office/drawing/2014/main" id="{C2979E0D-63F6-E05C-7339-9DD44C236164}"/>
                        </a:ext>
                      </a:extLst>
                    </p:cNvPr>
                    <p:cNvSpPr/>
                    <p:nvPr/>
                  </p:nvSpPr>
                  <p:spPr>
                    <a:xfrm>
                      <a:off x="9622922" y="4192549"/>
                      <a:ext cx="820653" cy="260286"/>
                    </a:xfrm>
                    <a:prstGeom prst="rect">
                      <a:avLst/>
                    </a:prstGeom>
                    <a:solidFill>
                      <a:schemeClr val="accent6">
                        <a:lumMod val="75000"/>
                      </a:schemeClr>
                    </a:solidFill>
                    <a:ln w="19050">
                      <a:solidFill>
                        <a:srgbClr val="000000"/>
                      </a:solidFill>
                      <a:miter lim="800000"/>
                      <a:headEnd/>
                      <a:tailEnd/>
                    </a:ln>
                    <a:scene3d>
                      <a:camera prst="obliqueTopLeft"/>
                      <a:lightRig rig="threePt" dir="t"/>
                    </a:scene3d>
                    <a:sp3d>
                      <a:bevelT/>
                    </a:sp3d>
                  </p:spPr>
                  <p:txBody>
                    <a:bodyPr lIns="0" tIns="0" rIns="0" bIns="0" anchor="ctr" anchorCtr="1"/>
                    <a:lstStyle/>
                    <a:p>
                      <a:pPr algn="ctr">
                        <a:spcBef>
                          <a:spcPct val="0"/>
                        </a:spcBef>
                        <a:defRPr/>
                      </a:pPr>
                      <a:endParaRPr lang="en-US" sz="800" b="1">
                        <a:solidFill>
                          <a:srgbClr val="000000"/>
                        </a:solidFill>
                        <a:latin typeface="Arial" panose="020B0604020202020204" pitchFamily="34" charset="0"/>
                        <a:cs typeface="Arial" panose="020B0604020202020204" pitchFamily="34" charset="0"/>
                      </a:endParaRPr>
                    </a:p>
                  </p:txBody>
                </p:sp>
                <p:sp>
                  <p:nvSpPr>
                    <p:cNvPr id="176" name="Rectangle 175">
                      <a:extLst>
                        <a:ext uri="{FF2B5EF4-FFF2-40B4-BE49-F238E27FC236}">
                          <a16:creationId xmlns:a16="http://schemas.microsoft.com/office/drawing/2014/main" id="{50D132AD-037B-E058-AD2A-D5FFF73FFB34}"/>
                        </a:ext>
                      </a:extLst>
                    </p:cNvPr>
                    <p:cNvSpPr/>
                    <p:nvPr/>
                  </p:nvSpPr>
                  <p:spPr>
                    <a:xfrm>
                      <a:off x="9526111" y="4172198"/>
                      <a:ext cx="1025336" cy="276999"/>
                    </a:xfrm>
                    <a:prstGeom prst="rect">
                      <a:avLst/>
                    </a:prstGeom>
                  </p:spPr>
                  <p:txBody>
                    <a:bodyPr wrap="square">
                      <a:spAutoFit/>
                    </a:bodyPr>
                    <a:lstStyle/>
                    <a:p>
                      <a:pPr algn="ctr">
                        <a:buClr>
                          <a:srgbClr val="009999"/>
                        </a:buClr>
                        <a:defRPr/>
                      </a:pPr>
                      <a:r>
                        <a:rPr lang="en-US" sz="600" b="1" dirty="0">
                          <a:solidFill>
                            <a:prstClr val="white"/>
                          </a:solidFill>
                          <a:latin typeface="Arial" panose="020B0604020202020204" pitchFamily="34" charset="0"/>
                          <a:cs typeface="Arial" panose="020B0604020202020204" pitchFamily="34" charset="0"/>
                        </a:rPr>
                        <a:t>Very High Readiness Joint Task Force</a:t>
                      </a:r>
                      <a:endParaRPr lang="en-GB" sz="600" b="1" dirty="0">
                        <a:solidFill>
                          <a:prstClr val="white"/>
                        </a:solidFill>
                        <a:latin typeface="Arial" panose="020B0604020202020204" pitchFamily="34" charset="0"/>
                        <a:cs typeface="Arial" panose="020B0604020202020204" pitchFamily="34" charset="0"/>
                      </a:endParaRPr>
                    </a:p>
                  </p:txBody>
                </p:sp>
              </p:grpSp>
            </p:grpSp>
            <p:sp>
              <p:nvSpPr>
                <p:cNvPr id="130" name="Right Triangle 129">
                  <a:extLst>
                    <a:ext uri="{FF2B5EF4-FFF2-40B4-BE49-F238E27FC236}">
                      <a16:creationId xmlns:a16="http://schemas.microsoft.com/office/drawing/2014/main" id="{18840922-1264-5608-DBA1-1B1231142E93}"/>
                    </a:ext>
                  </a:extLst>
                </p:cNvPr>
                <p:cNvSpPr/>
                <p:nvPr/>
              </p:nvSpPr>
              <p:spPr>
                <a:xfrm rot="16200000">
                  <a:off x="4680301" y="1352637"/>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pic>
              <p:nvPicPr>
                <p:cNvPr id="131" name="Picture 4" descr="https://nip.lc.nato.int/sites/lc/article/PublishingImages/LC.jpg">
                  <a:extLst>
                    <a:ext uri="{FF2B5EF4-FFF2-40B4-BE49-F238E27FC236}">
                      <a16:creationId xmlns:a16="http://schemas.microsoft.com/office/drawing/2014/main" id="{2BFEB830-82C7-EA02-0B51-BA3802C7CE56}"/>
                    </a:ext>
                  </a:extLst>
                </p:cNvPr>
                <p:cNvPicPr>
                  <a:picLocks noChangeAspect="1" noChangeArrowheads="1"/>
                </p:cNvPicPr>
                <p:nvPr/>
              </p:nvPicPr>
              <p:blipFill>
                <a:blip r:embed="rId16" cstate="email">
                  <a:extLst>
                    <a:ext uri="{28A0092B-C50C-407E-A947-70E740481C1C}">
                      <a14:useLocalDpi xmlns:a14="http://schemas.microsoft.com/office/drawing/2010/main" val="0"/>
                    </a:ext>
                  </a:extLst>
                </a:blip>
                <a:srcRect/>
                <a:stretch>
                  <a:fillRect/>
                </a:stretch>
              </p:blipFill>
              <p:spPr bwMode="auto">
                <a:xfrm>
                  <a:off x="187227" y="1360338"/>
                  <a:ext cx="193115" cy="259250"/>
                </a:xfrm>
                <a:prstGeom prst="rect">
                  <a:avLst/>
                </a:prstGeom>
                <a:noFill/>
                <a:extLst>
                  <a:ext uri="{909E8E84-426E-40DD-AFC4-6F175D3DCCD1}">
                    <a14:hiddenFill xmlns:a14="http://schemas.microsoft.com/office/drawing/2010/main">
                      <a:solidFill>
                        <a:srgbClr val="FFFFFF"/>
                      </a:solidFill>
                    </a14:hiddenFill>
                  </a:ext>
                </a:extLst>
              </p:spPr>
            </p:pic>
            <p:pic>
              <p:nvPicPr>
                <p:cNvPr id="132" name="Picture 6" descr="HQ MARCOM">
                  <a:hlinkClick r:id="rId17"/>
                  <a:extLst>
                    <a:ext uri="{FF2B5EF4-FFF2-40B4-BE49-F238E27FC236}">
                      <a16:creationId xmlns:a16="http://schemas.microsoft.com/office/drawing/2014/main" id="{F53AF90A-3911-B2BC-1FD2-23D49B2FF1AF}"/>
                    </a:ext>
                  </a:extLst>
                </p:cNvPr>
                <p:cNvPicPr>
                  <a:picLocks noChangeAspect="1" noChangeArrowheads="1"/>
                </p:cNvPicPr>
                <p:nvPr/>
              </p:nvPicPr>
              <p:blipFill>
                <a:blip r:embed="rId18" cstate="email">
                  <a:extLst>
                    <a:ext uri="{28A0092B-C50C-407E-A947-70E740481C1C}">
                      <a14:useLocalDpi xmlns:a14="http://schemas.microsoft.com/office/drawing/2010/main" val="0"/>
                    </a:ext>
                  </a:extLst>
                </a:blip>
                <a:srcRect/>
                <a:stretch>
                  <a:fillRect/>
                </a:stretch>
              </p:blipFill>
              <p:spPr bwMode="auto">
                <a:xfrm rot="11009196" flipV="1">
                  <a:off x="159886" y="1820400"/>
                  <a:ext cx="251945" cy="253745"/>
                </a:xfrm>
                <a:prstGeom prst="rect">
                  <a:avLst/>
                </a:prstGeom>
                <a:noFill/>
                <a:extLst>
                  <a:ext uri="{909E8E84-426E-40DD-AFC4-6F175D3DCCD1}">
                    <a14:hiddenFill xmlns:a14="http://schemas.microsoft.com/office/drawing/2010/main">
                      <a:solidFill>
                        <a:srgbClr val="FFFFFF"/>
                      </a:solidFill>
                    </a14:hiddenFill>
                  </a:ext>
                </a:extLst>
              </p:spPr>
            </p:pic>
            <p:pic>
              <p:nvPicPr>
                <p:cNvPr id="133" name="Picture 132">
                  <a:extLst>
                    <a:ext uri="{FF2B5EF4-FFF2-40B4-BE49-F238E27FC236}">
                      <a16:creationId xmlns:a16="http://schemas.microsoft.com/office/drawing/2014/main" id="{97712B99-4A6A-4870-6568-15B4B175113D}"/>
                    </a:ext>
                  </a:extLst>
                </p:cNvPr>
                <p:cNvPicPr>
                  <a:picLocks noChangeAspect="1"/>
                </p:cNvPicPr>
                <p:nvPr/>
              </p:nvPicPr>
              <p:blipFill>
                <a:blip r:embed="rId19" cstate="email">
                  <a:extLst>
                    <a:ext uri="{28A0092B-C50C-407E-A947-70E740481C1C}">
                      <a14:useLocalDpi xmlns:a14="http://schemas.microsoft.com/office/drawing/2010/main" val="0"/>
                    </a:ext>
                  </a:extLst>
                </a:blip>
                <a:stretch>
                  <a:fillRect/>
                </a:stretch>
              </p:blipFill>
              <p:spPr>
                <a:xfrm>
                  <a:off x="3818651" y="2136221"/>
                  <a:ext cx="238675" cy="238675"/>
                </a:xfrm>
                <a:prstGeom prst="rect">
                  <a:avLst/>
                </a:prstGeom>
              </p:spPr>
            </p:pic>
            <p:grpSp>
              <p:nvGrpSpPr>
                <p:cNvPr id="134" name="Group 133">
                  <a:extLst>
                    <a:ext uri="{FF2B5EF4-FFF2-40B4-BE49-F238E27FC236}">
                      <a16:creationId xmlns:a16="http://schemas.microsoft.com/office/drawing/2014/main" id="{696A7A81-C3D2-CC64-771A-D9D11F089F5A}"/>
                    </a:ext>
                  </a:extLst>
                </p:cNvPr>
                <p:cNvGrpSpPr/>
                <p:nvPr/>
              </p:nvGrpSpPr>
              <p:grpSpPr>
                <a:xfrm>
                  <a:off x="195051" y="2283044"/>
                  <a:ext cx="1050935" cy="386968"/>
                  <a:chOff x="183088" y="2269232"/>
                  <a:chExt cx="1050935" cy="386968"/>
                </a:xfrm>
              </p:grpSpPr>
              <p:sp>
                <p:nvSpPr>
                  <p:cNvPr id="170" name="Rectangle 169">
                    <a:extLst>
                      <a:ext uri="{FF2B5EF4-FFF2-40B4-BE49-F238E27FC236}">
                        <a16:creationId xmlns:a16="http://schemas.microsoft.com/office/drawing/2014/main" id="{81F44BF2-8AAD-DFFA-2A72-4033315374C9}"/>
                      </a:ext>
                    </a:extLst>
                  </p:cNvPr>
                  <p:cNvSpPr/>
                  <p:nvPr/>
                </p:nvSpPr>
                <p:spPr>
                  <a:xfrm>
                    <a:off x="183088" y="2275200"/>
                    <a:ext cx="928088" cy="381000"/>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endParaRPr lang="en-GB" sz="800" dirty="0">
                      <a:solidFill>
                        <a:srgbClr val="000000"/>
                      </a:solidFill>
                      <a:latin typeface="Arial" panose="020B0604020202020204" pitchFamily="34" charset="0"/>
                      <a:cs typeface="Arial" panose="020B0604020202020204" pitchFamily="34" charset="0"/>
                    </a:endParaRPr>
                  </a:p>
                </p:txBody>
              </p:sp>
              <p:sp>
                <p:nvSpPr>
                  <p:cNvPr id="171" name="Rectangle 170">
                    <a:extLst>
                      <a:ext uri="{FF2B5EF4-FFF2-40B4-BE49-F238E27FC236}">
                        <a16:creationId xmlns:a16="http://schemas.microsoft.com/office/drawing/2014/main" id="{CC4178B7-351D-76B8-53AD-995A13E1D411}"/>
                      </a:ext>
                    </a:extLst>
                  </p:cNvPr>
                  <p:cNvSpPr/>
                  <p:nvPr/>
                </p:nvSpPr>
                <p:spPr>
                  <a:xfrm>
                    <a:off x="229263" y="2269232"/>
                    <a:ext cx="1004760" cy="338554"/>
                  </a:xfrm>
                  <a:prstGeom prst="rect">
                    <a:avLst/>
                  </a:prstGeom>
                </p:spPr>
                <p:txBody>
                  <a:bodyPr wrap="square">
                    <a:spAutoFit/>
                  </a:bodyPr>
                  <a:lstStyle/>
                  <a:p>
                    <a:pPr algn="ctr">
                      <a:buClr>
                        <a:srgbClr val="009999"/>
                      </a:buClr>
                      <a:defRPr/>
                    </a:pPr>
                    <a:r>
                      <a:rPr lang="en-US" sz="800" b="1" dirty="0">
                        <a:solidFill>
                          <a:srgbClr val="000000"/>
                        </a:solidFill>
                        <a:latin typeface="Arial" panose="020B0604020202020204" pitchFamily="34" charset="0"/>
                        <a:cs typeface="Arial" panose="020B0604020202020204" pitchFamily="34" charset="0"/>
                      </a:rPr>
                      <a:t>Air Command</a:t>
                    </a:r>
                  </a:p>
                  <a:p>
                    <a:pPr algn="ctr">
                      <a:buClr>
                        <a:srgbClr val="009999"/>
                      </a:buClr>
                      <a:defRPr/>
                    </a:pPr>
                    <a:r>
                      <a:rPr lang="en-US" sz="800" b="1" dirty="0" err="1">
                        <a:solidFill>
                          <a:srgbClr val="000000"/>
                        </a:solidFill>
                        <a:latin typeface="Arial" panose="020B0604020202020204" pitchFamily="34" charset="0"/>
                        <a:cs typeface="Arial" panose="020B0604020202020204" pitchFamily="34" charset="0"/>
                      </a:rPr>
                      <a:t>Ramstein</a:t>
                    </a:r>
                    <a:endParaRPr lang="en-GB" sz="800" dirty="0">
                      <a:solidFill>
                        <a:srgbClr val="000000"/>
                      </a:solidFill>
                      <a:latin typeface="Arial" panose="020B0604020202020204" pitchFamily="34" charset="0"/>
                      <a:cs typeface="Arial" panose="020B0604020202020204" pitchFamily="34" charset="0"/>
                    </a:endParaRPr>
                  </a:p>
                </p:txBody>
              </p:sp>
            </p:grpSp>
            <p:pic>
              <p:nvPicPr>
                <p:cNvPr id="135" name="Picture 2" descr="HQ AIRCOM Ramstein">
                  <a:hlinkClick r:id="rId20"/>
                  <a:extLst>
                    <a:ext uri="{FF2B5EF4-FFF2-40B4-BE49-F238E27FC236}">
                      <a16:creationId xmlns:a16="http://schemas.microsoft.com/office/drawing/2014/main" id="{B84AAC18-5DEB-3994-8CB3-85816179FF18}"/>
                    </a:ext>
                  </a:extLst>
                </p:cNvPr>
                <p:cNvPicPr>
                  <a:picLocks noChangeAspect="1" noChangeArrowheads="1"/>
                </p:cNvPicPr>
                <p:nvPr/>
              </p:nvPicPr>
              <p:blipFill>
                <a:blip r:embed="rId21" cstate="email">
                  <a:extLst>
                    <a:ext uri="{28A0092B-C50C-407E-A947-70E740481C1C}">
                      <a14:useLocalDpi xmlns:a14="http://schemas.microsoft.com/office/drawing/2010/main" val="0"/>
                    </a:ext>
                  </a:extLst>
                </a:blip>
                <a:srcRect/>
                <a:stretch>
                  <a:fillRect/>
                </a:stretch>
              </p:blipFill>
              <p:spPr bwMode="auto">
                <a:xfrm>
                  <a:off x="195051" y="2308901"/>
                  <a:ext cx="212725" cy="300854"/>
                </a:xfrm>
                <a:prstGeom prst="rect">
                  <a:avLst/>
                </a:prstGeom>
                <a:noFill/>
                <a:extLst>
                  <a:ext uri="{909E8E84-426E-40DD-AFC4-6F175D3DCCD1}">
                    <a14:hiddenFill xmlns:a14="http://schemas.microsoft.com/office/drawing/2010/main">
                      <a:solidFill>
                        <a:srgbClr val="FFFFFF"/>
                      </a:solidFill>
                    </a14:hiddenFill>
                  </a:ext>
                </a:extLst>
              </p:spPr>
            </p:pic>
            <p:sp>
              <p:nvSpPr>
                <p:cNvPr id="136" name="Right Triangle 135">
                  <a:extLst>
                    <a:ext uri="{FF2B5EF4-FFF2-40B4-BE49-F238E27FC236}">
                      <a16:creationId xmlns:a16="http://schemas.microsoft.com/office/drawing/2014/main" id="{E7E410C9-F047-8C3F-21D8-0E0921881663}"/>
                    </a:ext>
                  </a:extLst>
                </p:cNvPr>
                <p:cNvSpPr/>
                <p:nvPr/>
              </p:nvSpPr>
              <p:spPr>
                <a:xfrm rot="16200000">
                  <a:off x="882970" y="2911867"/>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37" name="Right Triangle 136">
                  <a:extLst>
                    <a:ext uri="{FF2B5EF4-FFF2-40B4-BE49-F238E27FC236}">
                      <a16:creationId xmlns:a16="http://schemas.microsoft.com/office/drawing/2014/main" id="{D2BA8135-0352-6B99-AA76-5F6B34FB67CA}"/>
                    </a:ext>
                  </a:extLst>
                </p:cNvPr>
                <p:cNvSpPr/>
                <p:nvPr/>
              </p:nvSpPr>
              <p:spPr>
                <a:xfrm rot="16200000">
                  <a:off x="891142" y="2425024"/>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38" name="Right Triangle 137">
                  <a:extLst>
                    <a:ext uri="{FF2B5EF4-FFF2-40B4-BE49-F238E27FC236}">
                      <a16:creationId xmlns:a16="http://schemas.microsoft.com/office/drawing/2014/main" id="{45783E92-775D-4AD1-1E57-D3B8E005B42F}"/>
                    </a:ext>
                  </a:extLst>
                </p:cNvPr>
                <p:cNvSpPr/>
                <p:nvPr/>
              </p:nvSpPr>
              <p:spPr>
                <a:xfrm rot="16200000">
                  <a:off x="878904" y="1955327"/>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39" name="Right Triangle 138">
                  <a:extLst>
                    <a:ext uri="{FF2B5EF4-FFF2-40B4-BE49-F238E27FC236}">
                      <a16:creationId xmlns:a16="http://schemas.microsoft.com/office/drawing/2014/main" id="{82164D5D-BD15-6AA8-05DF-B78259CBAD63}"/>
                    </a:ext>
                  </a:extLst>
                </p:cNvPr>
                <p:cNvSpPr/>
                <p:nvPr/>
              </p:nvSpPr>
              <p:spPr>
                <a:xfrm rot="16200000">
                  <a:off x="875505" y="1495719"/>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pic>
              <p:nvPicPr>
                <p:cNvPr id="140" name="Picture 2">
                  <a:extLst>
                    <a:ext uri="{FF2B5EF4-FFF2-40B4-BE49-F238E27FC236}">
                      <a16:creationId xmlns:a16="http://schemas.microsoft.com/office/drawing/2014/main" id="{AA12BA9D-D14B-93FE-F810-B356C9A1F52A}"/>
                    </a:ext>
                  </a:extLst>
                </p:cNvPr>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4775720" y="2129557"/>
                  <a:ext cx="183697" cy="12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1" name="Picture 2">
                  <a:extLst>
                    <a:ext uri="{FF2B5EF4-FFF2-40B4-BE49-F238E27FC236}">
                      <a16:creationId xmlns:a16="http://schemas.microsoft.com/office/drawing/2014/main" id="{D5D74A10-B057-FD88-2632-739F915D6CB9}"/>
                    </a:ext>
                  </a:extLst>
                </p:cNvPr>
                <p:cNvPicPr>
                  <a:picLocks noChangeAspect="1" noChangeArrowheads="1"/>
                </p:cNvPicPr>
                <p:nvPr/>
              </p:nvPicPr>
              <p:blipFill>
                <a:blip r:embed="rId22" cstate="email">
                  <a:extLst>
                    <a:ext uri="{28A0092B-C50C-407E-A947-70E740481C1C}">
                      <a14:useLocalDpi xmlns:a14="http://schemas.microsoft.com/office/drawing/2010/main" val="0"/>
                    </a:ext>
                  </a:extLst>
                </a:blip>
                <a:srcRect/>
                <a:stretch>
                  <a:fillRect/>
                </a:stretch>
              </p:blipFill>
              <p:spPr bwMode="auto">
                <a:xfrm>
                  <a:off x="3927289" y="1133740"/>
                  <a:ext cx="183697" cy="1230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2" name="Picture 141" descr="2004_CAOC_2_Crest_00400_Pixels_High">
                  <a:extLst>
                    <a:ext uri="{FF2B5EF4-FFF2-40B4-BE49-F238E27FC236}">
                      <a16:creationId xmlns:a16="http://schemas.microsoft.com/office/drawing/2014/main" id="{4F3AC270-F11E-7063-CE64-F31663DFAD63}"/>
                    </a:ext>
                  </a:extLst>
                </p:cNvPr>
                <p:cNvPicPr>
                  <a:picLocks noChangeAspect="1" noChangeArrowheads="1"/>
                </p:cNvPicPr>
                <p:nvPr/>
              </p:nvPicPr>
              <p:blipFill>
                <a:blip r:embed="rId23" cstate="email">
                  <a:extLst>
                    <a:ext uri="{28A0092B-C50C-407E-A947-70E740481C1C}">
                      <a14:useLocalDpi xmlns:a14="http://schemas.microsoft.com/office/drawing/2010/main" val="0"/>
                    </a:ext>
                  </a:extLst>
                </a:blip>
                <a:srcRect/>
                <a:stretch>
                  <a:fillRect/>
                </a:stretch>
              </p:blipFill>
              <p:spPr bwMode="auto">
                <a:xfrm>
                  <a:off x="4763398" y="2261354"/>
                  <a:ext cx="188728" cy="236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 name="Picture 4">
                  <a:extLst>
                    <a:ext uri="{FF2B5EF4-FFF2-40B4-BE49-F238E27FC236}">
                      <a16:creationId xmlns:a16="http://schemas.microsoft.com/office/drawing/2014/main" id="{C66A1852-B07B-9D6B-A836-4C6E38B6A3BA}"/>
                    </a:ext>
                  </a:extLst>
                </p:cNvPr>
                <p:cNvPicPr>
                  <a:picLocks noChangeAspect="1" noChangeArrowheads="1"/>
                </p:cNvPicPr>
                <p:nvPr/>
              </p:nvPicPr>
              <p:blipFill rotWithShape="1">
                <a:blip r:embed="rId24" cstate="email">
                  <a:extLst>
                    <a:ext uri="{28A0092B-C50C-407E-A947-70E740481C1C}">
                      <a14:useLocalDpi xmlns:a14="http://schemas.microsoft.com/office/drawing/2010/main" val="0"/>
                    </a:ext>
                  </a:extLst>
                </a:blip>
                <a:srcRect/>
                <a:stretch/>
              </p:blipFill>
              <p:spPr bwMode="auto">
                <a:xfrm>
                  <a:off x="196924" y="2775515"/>
                  <a:ext cx="269786" cy="3331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144" name="Group 143">
                  <a:extLst>
                    <a:ext uri="{FF2B5EF4-FFF2-40B4-BE49-F238E27FC236}">
                      <a16:creationId xmlns:a16="http://schemas.microsoft.com/office/drawing/2014/main" id="{E087B8D0-7730-8B53-D3C6-9FFBB96F4E25}"/>
                    </a:ext>
                  </a:extLst>
                </p:cNvPr>
                <p:cNvGrpSpPr/>
                <p:nvPr/>
              </p:nvGrpSpPr>
              <p:grpSpPr>
                <a:xfrm>
                  <a:off x="6065067" y="2652818"/>
                  <a:ext cx="1090549" cy="461195"/>
                  <a:chOff x="6065062" y="2652818"/>
                  <a:chExt cx="1090549" cy="461195"/>
                </a:xfrm>
              </p:grpSpPr>
              <p:grpSp>
                <p:nvGrpSpPr>
                  <p:cNvPr id="165" name="Group 164">
                    <a:extLst>
                      <a:ext uri="{FF2B5EF4-FFF2-40B4-BE49-F238E27FC236}">
                        <a16:creationId xmlns:a16="http://schemas.microsoft.com/office/drawing/2014/main" id="{EF7D35CF-5802-1BA4-EDD8-E9D935577FB0}"/>
                      </a:ext>
                    </a:extLst>
                  </p:cNvPr>
                  <p:cNvGrpSpPr/>
                  <p:nvPr/>
                </p:nvGrpSpPr>
                <p:grpSpPr>
                  <a:xfrm>
                    <a:off x="6206741" y="2652818"/>
                    <a:ext cx="879274" cy="418998"/>
                    <a:chOff x="6460920" y="2652818"/>
                    <a:chExt cx="879274" cy="418998"/>
                  </a:xfrm>
                </p:grpSpPr>
                <p:sp>
                  <p:nvSpPr>
                    <p:cNvPr id="168" name="Rectangle 167">
                      <a:extLst>
                        <a:ext uri="{FF2B5EF4-FFF2-40B4-BE49-F238E27FC236}">
                          <a16:creationId xmlns:a16="http://schemas.microsoft.com/office/drawing/2014/main" id="{6FAEE198-3E3B-3DDE-32B4-DBA0DC1235D9}"/>
                        </a:ext>
                      </a:extLst>
                    </p:cNvPr>
                    <p:cNvSpPr/>
                    <p:nvPr/>
                  </p:nvSpPr>
                  <p:spPr bwMode="auto">
                    <a:xfrm>
                      <a:off x="6460920" y="2652818"/>
                      <a:ext cx="879274" cy="418998"/>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endParaRPr lang="en-GB" sz="600" b="1" dirty="0">
                        <a:solidFill>
                          <a:srgbClr val="000000"/>
                        </a:solidFill>
                        <a:latin typeface="Arial" panose="020B0604020202020204" pitchFamily="34" charset="0"/>
                        <a:cs typeface="Arial" panose="020B0604020202020204" pitchFamily="34" charset="0"/>
                      </a:endParaRPr>
                    </a:p>
                  </p:txBody>
                </p:sp>
                <p:sp>
                  <p:nvSpPr>
                    <p:cNvPr id="169" name="Right Triangle 168">
                      <a:extLst>
                        <a:ext uri="{FF2B5EF4-FFF2-40B4-BE49-F238E27FC236}">
                          <a16:creationId xmlns:a16="http://schemas.microsoft.com/office/drawing/2014/main" id="{08942270-F839-964B-2136-31F32CA59960}"/>
                        </a:ext>
                      </a:extLst>
                    </p:cNvPr>
                    <p:cNvSpPr/>
                    <p:nvPr/>
                  </p:nvSpPr>
                  <p:spPr>
                    <a:xfrm rot="16200000">
                      <a:off x="7109760" y="2827948"/>
                      <a:ext cx="206500" cy="236788"/>
                    </a:xfrm>
                    <a:prstGeom prst="rtTriangle">
                      <a:avLst/>
                    </a:prstGeom>
                    <a:solidFill>
                      <a:srgbClr val="CC66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pic>
                <p:nvPicPr>
                  <p:cNvPr id="166" name="Picture 10">
                    <a:extLst>
                      <a:ext uri="{FF2B5EF4-FFF2-40B4-BE49-F238E27FC236}">
                        <a16:creationId xmlns:a16="http://schemas.microsoft.com/office/drawing/2014/main" id="{E2FE7E61-DEF4-BA39-6841-9DE7D6CE0187}"/>
                      </a:ext>
                    </a:extLst>
                  </p:cNvPr>
                  <p:cNvPicPr>
                    <a:picLocks noChangeAspect="1" noChangeArrowheads="1"/>
                  </p:cNvPicPr>
                  <p:nvPr/>
                </p:nvPicPr>
                <p:blipFill rotWithShape="1">
                  <a:blip r:embed="rId25" cstate="email">
                    <a:extLst>
                      <a:ext uri="{28A0092B-C50C-407E-A947-70E740481C1C}">
                        <a14:useLocalDpi xmlns:a14="http://schemas.microsoft.com/office/drawing/2010/main" val="0"/>
                      </a:ext>
                    </a:extLst>
                  </a:blip>
                  <a:srcRect/>
                  <a:stretch/>
                </p:blipFill>
                <p:spPr bwMode="auto">
                  <a:xfrm>
                    <a:off x="6229865" y="2661783"/>
                    <a:ext cx="489083" cy="1516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7" name="Rectangle 166">
                    <a:extLst>
                      <a:ext uri="{FF2B5EF4-FFF2-40B4-BE49-F238E27FC236}">
                        <a16:creationId xmlns:a16="http://schemas.microsoft.com/office/drawing/2014/main" id="{776BF342-C27E-1BB4-7F5D-55804CD9CD84}"/>
                      </a:ext>
                    </a:extLst>
                  </p:cNvPr>
                  <p:cNvSpPr/>
                  <p:nvPr/>
                </p:nvSpPr>
                <p:spPr>
                  <a:xfrm>
                    <a:off x="6065062" y="2729292"/>
                    <a:ext cx="1090549" cy="384721"/>
                  </a:xfrm>
                  <a:prstGeom prst="rect">
                    <a:avLst/>
                  </a:prstGeom>
                </p:spPr>
                <p:txBody>
                  <a:bodyPr wrap="square">
                    <a:spAutoFit/>
                  </a:bodyPr>
                  <a:lstStyle/>
                  <a:p>
                    <a:pPr algn="ctr">
                      <a:buClr>
                        <a:srgbClr val="009999"/>
                      </a:buClr>
                      <a:defRPr/>
                    </a:pPr>
                    <a:r>
                      <a:rPr lang="lt-LT" sz="700" b="1" dirty="0">
                        <a:solidFill>
                          <a:srgbClr val="000000"/>
                        </a:solidFill>
                        <a:latin typeface="Arial" panose="020B0604020202020204" pitchFamily="34" charset="0"/>
                        <a:cs typeface="Arial" panose="020B0604020202020204" pitchFamily="34" charset="0"/>
                      </a:rPr>
                      <a:t>NATO </a:t>
                    </a:r>
                    <a:r>
                      <a:rPr lang="et-EE" sz="600" b="1" dirty="0" err="1">
                        <a:solidFill>
                          <a:srgbClr val="000000"/>
                        </a:solidFill>
                        <a:latin typeface="Arial" panose="020B0604020202020204" pitchFamily="34" charset="0"/>
                        <a:cs typeface="Arial" panose="020B0604020202020204" pitchFamily="34" charset="0"/>
                      </a:rPr>
                      <a:t>Cooperative</a:t>
                    </a:r>
                    <a:r>
                      <a:rPr lang="et-EE" sz="600" b="1" dirty="0">
                        <a:solidFill>
                          <a:srgbClr val="000000"/>
                        </a:solidFill>
                        <a:latin typeface="Arial" panose="020B0604020202020204" pitchFamily="34" charset="0"/>
                        <a:cs typeface="Arial" panose="020B0604020202020204" pitchFamily="34" charset="0"/>
                      </a:rPr>
                      <a:t> </a:t>
                    </a:r>
                    <a:r>
                      <a:rPr lang="et-EE" sz="600" b="1" dirty="0" err="1">
                        <a:solidFill>
                          <a:srgbClr val="000000"/>
                        </a:solidFill>
                        <a:latin typeface="Arial" panose="020B0604020202020204" pitchFamily="34" charset="0"/>
                        <a:cs typeface="Arial" panose="020B0604020202020204" pitchFamily="34" charset="0"/>
                      </a:rPr>
                      <a:t>Cyber</a:t>
                    </a:r>
                    <a:r>
                      <a:rPr lang="et-EE" sz="600" b="1" dirty="0">
                        <a:solidFill>
                          <a:srgbClr val="000000"/>
                        </a:solidFill>
                        <a:latin typeface="Arial" panose="020B0604020202020204" pitchFamily="34" charset="0"/>
                        <a:cs typeface="Arial" panose="020B0604020202020204" pitchFamily="34" charset="0"/>
                      </a:rPr>
                      <a:t> </a:t>
                    </a:r>
                    <a:r>
                      <a:rPr lang="et-EE" sz="600" b="1" dirty="0" err="1">
                        <a:solidFill>
                          <a:srgbClr val="000000"/>
                        </a:solidFill>
                        <a:latin typeface="Arial" panose="020B0604020202020204" pitchFamily="34" charset="0"/>
                        <a:cs typeface="Arial" panose="020B0604020202020204" pitchFamily="34" charset="0"/>
                      </a:rPr>
                      <a:t>Defence</a:t>
                    </a:r>
                    <a:r>
                      <a:rPr lang="et-EE" sz="600" b="1" dirty="0">
                        <a:solidFill>
                          <a:srgbClr val="000000"/>
                        </a:solidFill>
                        <a:latin typeface="Arial" panose="020B0604020202020204" pitchFamily="34" charset="0"/>
                        <a:cs typeface="Arial" panose="020B0604020202020204" pitchFamily="34" charset="0"/>
                      </a:rPr>
                      <a:t>  </a:t>
                    </a:r>
                    <a:r>
                      <a:rPr lang="en-US" sz="600" b="1" dirty="0">
                        <a:solidFill>
                          <a:srgbClr val="000000"/>
                        </a:solidFill>
                        <a:latin typeface="Arial" panose="020B0604020202020204" pitchFamily="34" charset="0"/>
                        <a:cs typeface="Arial" panose="020B0604020202020204" pitchFamily="34" charset="0"/>
                      </a:rPr>
                      <a:t> </a:t>
                    </a:r>
                    <a:endParaRPr lang="et-EE" sz="600" b="1" dirty="0">
                      <a:solidFill>
                        <a:srgbClr val="000000"/>
                      </a:solidFill>
                      <a:latin typeface="Arial" panose="020B0604020202020204" pitchFamily="34" charset="0"/>
                      <a:cs typeface="Arial" panose="020B0604020202020204" pitchFamily="34" charset="0"/>
                    </a:endParaRPr>
                  </a:p>
                  <a:p>
                    <a:pPr algn="ctr">
                      <a:buClr>
                        <a:srgbClr val="009999"/>
                      </a:buClr>
                      <a:defRPr/>
                    </a:pPr>
                    <a:r>
                      <a:rPr lang="en-US" sz="600" b="1" dirty="0">
                        <a:solidFill>
                          <a:srgbClr val="000000"/>
                        </a:solidFill>
                        <a:latin typeface="Arial" panose="020B0604020202020204" pitchFamily="34" charset="0"/>
                        <a:cs typeface="Arial" panose="020B0604020202020204" pitchFamily="34" charset="0"/>
                      </a:rPr>
                      <a:t>Security C</a:t>
                    </a:r>
                    <a:r>
                      <a:rPr lang="et-EE" sz="600" b="1" dirty="0" err="1">
                        <a:solidFill>
                          <a:srgbClr val="000000"/>
                        </a:solidFill>
                        <a:latin typeface="Arial" panose="020B0604020202020204" pitchFamily="34" charset="0"/>
                        <a:cs typeface="Arial" panose="020B0604020202020204" pitchFamily="34" charset="0"/>
                      </a:rPr>
                      <a:t>oE</a:t>
                    </a:r>
                    <a:endParaRPr lang="en-GB" sz="600" b="1" dirty="0">
                      <a:solidFill>
                        <a:srgbClr val="000000"/>
                      </a:solidFill>
                      <a:latin typeface="Arial" panose="020B0604020202020204" pitchFamily="34" charset="0"/>
                      <a:cs typeface="Arial" panose="020B0604020202020204" pitchFamily="34" charset="0"/>
                    </a:endParaRPr>
                  </a:p>
                </p:txBody>
              </p:sp>
            </p:grpSp>
            <p:grpSp>
              <p:nvGrpSpPr>
                <p:cNvPr id="145" name="Group 144">
                  <a:extLst>
                    <a:ext uri="{FF2B5EF4-FFF2-40B4-BE49-F238E27FC236}">
                      <a16:creationId xmlns:a16="http://schemas.microsoft.com/office/drawing/2014/main" id="{DC8F66CE-90E5-610A-28C2-8BBFC7B86515}"/>
                    </a:ext>
                  </a:extLst>
                </p:cNvPr>
                <p:cNvGrpSpPr/>
                <p:nvPr/>
              </p:nvGrpSpPr>
              <p:grpSpPr>
                <a:xfrm>
                  <a:off x="5210265" y="2624849"/>
                  <a:ext cx="900414" cy="446280"/>
                  <a:chOff x="5210260" y="2624849"/>
                  <a:chExt cx="900414" cy="446280"/>
                </a:xfrm>
              </p:grpSpPr>
              <p:grpSp>
                <p:nvGrpSpPr>
                  <p:cNvPr id="160" name="Group 159">
                    <a:extLst>
                      <a:ext uri="{FF2B5EF4-FFF2-40B4-BE49-F238E27FC236}">
                        <a16:creationId xmlns:a16="http://schemas.microsoft.com/office/drawing/2014/main" id="{46582DEF-785E-546C-8644-3AF78E49D44D}"/>
                      </a:ext>
                    </a:extLst>
                  </p:cNvPr>
                  <p:cNvGrpSpPr/>
                  <p:nvPr/>
                </p:nvGrpSpPr>
                <p:grpSpPr>
                  <a:xfrm>
                    <a:off x="5210260" y="2652818"/>
                    <a:ext cx="879274" cy="418311"/>
                    <a:chOff x="5353471" y="2648038"/>
                    <a:chExt cx="879274" cy="418311"/>
                  </a:xfrm>
                </p:grpSpPr>
                <p:sp>
                  <p:nvSpPr>
                    <p:cNvPr id="163" name="Rectangle 162">
                      <a:extLst>
                        <a:ext uri="{FF2B5EF4-FFF2-40B4-BE49-F238E27FC236}">
                          <a16:creationId xmlns:a16="http://schemas.microsoft.com/office/drawing/2014/main" id="{27313C85-4B55-C3F3-6BFF-0363FC61721D}"/>
                        </a:ext>
                      </a:extLst>
                    </p:cNvPr>
                    <p:cNvSpPr/>
                    <p:nvPr/>
                  </p:nvSpPr>
                  <p:spPr bwMode="auto">
                    <a:xfrm>
                      <a:off x="5353471" y="2648038"/>
                      <a:ext cx="879274" cy="418311"/>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endParaRPr lang="en-GB" sz="600" b="1" dirty="0">
                        <a:solidFill>
                          <a:srgbClr val="000000"/>
                        </a:solidFill>
                        <a:latin typeface="Arial" panose="020B0604020202020204" pitchFamily="34" charset="0"/>
                        <a:cs typeface="Arial" panose="020B0604020202020204" pitchFamily="34" charset="0"/>
                      </a:endParaRPr>
                    </a:p>
                  </p:txBody>
                </p:sp>
                <p:sp>
                  <p:nvSpPr>
                    <p:cNvPr id="164" name="Right Triangle 163">
                      <a:extLst>
                        <a:ext uri="{FF2B5EF4-FFF2-40B4-BE49-F238E27FC236}">
                          <a16:creationId xmlns:a16="http://schemas.microsoft.com/office/drawing/2014/main" id="{D2D95B80-5F69-37D2-DF8B-20568A6AC19F}"/>
                        </a:ext>
                      </a:extLst>
                    </p:cNvPr>
                    <p:cNvSpPr/>
                    <p:nvPr/>
                  </p:nvSpPr>
                  <p:spPr>
                    <a:xfrm rot="16200000">
                      <a:off x="6001514" y="2831675"/>
                      <a:ext cx="206500" cy="236788"/>
                    </a:xfrm>
                    <a:prstGeom prst="rtTriangle">
                      <a:avLst/>
                    </a:prstGeom>
                    <a:solidFill>
                      <a:srgbClr val="CC66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pic>
                <p:nvPicPr>
                  <p:cNvPr id="161" name="Picture 9">
                    <a:extLst>
                      <a:ext uri="{FF2B5EF4-FFF2-40B4-BE49-F238E27FC236}">
                        <a16:creationId xmlns:a16="http://schemas.microsoft.com/office/drawing/2014/main" id="{2367C8BB-BB3D-5C0F-3B56-181FF3060841}"/>
                      </a:ext>
                    </a:extLst>
                  </p:cNvPr>
                  <p:cNvPicPr>
                    <a:picLocks noChangeAspect="1" noChangeArrowheads="1"/>
                  </p:cNvPicPr>
                  <p:nvPr/>
                </p:nvPicPr>
                <p:blipFill rotWithShape="1">
                  <a:blip r:embed="rId26" cstate="email">
                    <a:extLst>
                      <a:ext uri="{28A0092B-C50C-407E-A947-70E740481C1C}">
                        <a14:useLocalDpi xmlns:a14="http://schemas.microsoft.com/office/drawing/2010/main" val="0"/>
                      </a:ext>
                    </a:extLst>
                  </a:blip>
                  <a:srcRect/>
                  <a:stretch/>
                </p:blipFill>
                <p:spPr bwMode="auto">
                  <a:xfrm>
                    <a:off x="5250981" y="2691676"/>
                    <a:ext cx="207600" cy="2425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62" name="Rectangle 161">
                    <a:extLst>
                      <a:ext uri="{FF2B5EF4-FFF2-40B4-BE49-F238E27FC236}">
                        <a16:creationId xmlns:a16="http://schemas.microsoft.com/office/drawing/2014/main" id="{0EB8C793-4954-0A8B-B3D7-2B3AC4DB0FFF}"/>
                      </a:ext>
                    </a:extLst>
                  </p:cNvPr>
                  <p:cNvSpPr/>
                  <p:nvPr/>
                </p:nvSpPr>
                <p:spPr>
                  <a:xfrm>
                    <a:off x="5406635" y="2624849"/>
                    <a:ext cx="704039" cy="415498"/>
                  </a:xfrm>
                  <a:prstGeom prst="rect">
                    <a:avLst/>
                  </a:prstGeom>
                </p:spPr>
                <p:txBody>
                  <a:bodyPr wrap="none">
                    <a:spAutoFit/>
                  </a:bodyPr>
                  <a:lstStyle/>
                  <a:p>
                    <a:pPr algn="ctr">
                      <a:buClr>
                        <a:srgbClr val="009999"/>
                      </a:buClr>
                      <a:defRPr/>
                    </a:pPr>
                    <a:r>
                      <a:rPr lang="lt-LT" sz="700" b="1" dirty="0">
                        <a:solidFill>
                          <a:srgbClr val="000000"/>
                        </a:solidFill>
                        <a:latin typeface="Arial" panose="020B0604020202020204" pitchFamily="34" charset="0"/>
                        <a:cs typeface="Arial" panose="020B0604020202020204" pitchFamily="34" charset="0"/>
                      </a:rPr>
                      <a:t>NATO Joint </a:t>
                    </a:r>
                    <a:endParaRPr lang="en-US" sz="700" b="1" dirty="0">
                      <a:solidFill>
                        <a:srgbClr val="000000"/>
                      </a:solidFill>
                      <a:latin typeface="Arial" panose="020B0604020202020204" pitchFamily="34" charset="0"/>
                      <a:cs typeface="Arial" panose="020B0604020202020204" pitchFamily="34" charset="0"/>
                    </a:endParaRPr>
                  </a:p>
                  <a:p>
                    <a:pPr algn="ctr">
                      <a:buClr>
                        <a:srgbClr val="009999"/>
                      </a:buClr>
                      <a:defRPr/>
                    </a:pPr>
                    <a:r>
                      <a:rPr lang="lt-LT" sz="700" b="1" dirty="0" err="1">
                        <a:solidFill>
                          <a:srgbClr val="000000"/>
                        </a:solidFill>
                        <a:latin typeface="Arial" panose="020B0604020202020204" pitchFamily="34" charset="0"/>
                        <a:cs typeface="Arial" panose="020B0604020202020204" pitchFamily="34" charset="0"/>
                      </a:rPr>
                      <a:t>Warfare</a:t>
                    </a:r>
                    <a:endParaRPr lang="lt-LT" sz="700" b="1" dirty="0">
                      <a:solidFill>
                        <a:srgbClr val="000000"/>
                      </a:solidFill>
                      <a:latin typeface="Arial" panose="020B0604020202020204" pitchFamily="34" charset="0"/>
                      <a:cs typeface="Arial" panose="020B0604020202020204" pitchFamily="34" charset="0"/>
                    </a:endParaRPr>
                  </a:p>
                  <a:p>
                    <a:pPr algn="ctr">
                      <a:buClr>
                        <a:srgbClr val="009999"/>
                      </a:buClr>
                      <a:defRPr/>
                    </a:pPr>
                    <a:r>
                      <a:rPr lang="lt-LT" sz="700" b="1" dirty="0">
                        <a:solidFill>
                          <a:srgbClr val="000000"/>
                        </a:solidFill>
                        <a:latin typeface="Arial" panose="020B0604020202020204" pitchFamily="34" charset="0"/>
                        <a:cs typeface="Arial" panose="020B0604020202020204" pitchFamily="34" charset="0"/>
                      </a:rPr>
                      <a:t>Centre </a:t>
                    </a:r>
                    <a:endParaRPr lang="en-GB" sz="700" b="1" dirty="0">
                      <a:solidFill>
                        <a:srgbClr val="000000"/>
                      </a:solidFill>
                      <a:latin typeface="Arial" panose="020B0604020202020204" pitchFamily="34" charset="0"/>
                      <a:cs typeface="Arial" panose="020B0604020202020204" pitchFamily="34" charset="0"/>
                    </a:endParaRPr>
                  </a:p>
                </p:txBody>
              </p:sp>
            </p:grpSp>
            <p:grpSp>
              <p:nvGrpSpPr>
                <p:cNvPr id="146" name="Group 145">
                  <a:extLst>
                    <a:ext uri="{FF2B5EF4-FFF2-40B4-BE49-F238E27FC236}">
                      <a16:creationId xmlns:a16="http://schemas.microsoft.com/office/drawing/2014/main" id="{ACF57DC8-9565-D3A7-0CA0-FA8693A1A11A}"/>
                    </a:ext>
                  </a:extLst>
                </p:cNvPr>
                <p:cNvGrpSpPr/>
                <p:nvPr/>
              </p:nvGrpSpPr>
              <p:grpSpPr>
                <a:xfrm>
                  <a:off x="4183372" y="2652818"/>
                  <a:ext cx="973356" cy="455516"/>
                  <a:chOff x="4183370" y="2652808"/>
                  <a:chExt cx="973356" cy="455516"/>
                </a:xfrm>
              </p:grpSpPr>
              <p:grpSp>
                <p:nvGrpSpPr>
                  <p:cNvPr id="155" name="Group 154">
                    <a:extLst>
                      <a:ext uri="{FF2B5EF4-FFF2-40B4-BE49-F238E27FC236}">
                        <a16:creationId xmlns:a16="http://schemas.microsoft.com/office/drawing/2014/main" id="{14E15B5F-0A0D-AA0C-A54F-2245B9EB5795}"/>
                      </a:ext>
                    </a:extLst>
                  </p:cNvPr>
                  <p:cNvGrpSpPr/>
                  <p:nvPr/>
                </p:nvGrpSpPr>
                <p:grpSpPr>
                  <a:xfrm>
                    <a:off x="4292505" y="2652808"/>
                    <a:ext cx="831214" cy="418312"/>
                    <a:chOff x="4292505" y="2651856"/>
                    <a:chExt cx="831214" cy="403618"/>
                  </a:xfrm>
                </p:grpSpPr>
                <p:sp>
                  <p:nvSpPr>
                    <p:cNvPr id="158" name="Rectangle 157">
                      <a:extLst>
                        <a:ext uri="{FF2B5EF4-FFF2-40B4-BE49-F238E27FC236}">
                          <a16:creationId xmlns:a16="http://schemas.microsoft.com/office/drawing/2014/main" id="{DDC53D3A-479C-300B-B401-F4D159107427}"/>
                        </a:ext>
                      </a:extLst>
                    </p:cNvPr>
                    <p:cNvSpPr/>
                    <p:nvPr/>
                  </p:nvSpPr>
                  <p:spPr>
                    <a:xfrm>
                      <a:off x="4292505" y="2651856"/>
                      <a:ext cx="831214" cy="403618"/>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endParaRPr lang="en-GB" sz="600" b="1" dirty="0">
                        <a:solidFill>
                          <a:srgbClr val="000000"/>
                        </a:solidFill>
                        <a:latin typeface="Arial" panose="020B0604020202020204" pitchFamily="34" charset="0"/>
                        <a:cs typeface="Arial" panose="020B0604020202020204" pitchFamily="34" charset="0"/>
                      </a:endParaRPr>
                    </a:p>
                  </p:txBody>
                </p:sp>
                <p:sp>
                  <p:nvSpPr>
                    <p:cNvPr id="159" name="Right Triangle 158">
                      <a:extLst>
                        <a:ext uri="{FF2B5EF4-FFF2-40B4-BE49-F238E27FC236}">
                          <a16:creationId xmlns:a16="http://schemas.microsoft.com/office/drawing/2014/main" id="{06866F3F-D8A2-F216-6D2D-03739CB0BE1A}"/>
                        </a:ext>
                      </a:extLst>
                    </p:cNvPr>
                    <p:cNvSpPr/>
                    <p:nvPr/>
                  </p:nvSpPr>
                  <p:spPr>
                    <a:xfrm rot="16200000">
                      <a:off x="4884002" y="2825698"/>
                      <a:ext cx="206500" cy="236788"/>
                    </a:xfrm>
                    <a:prstGeom prst="rtTriangle">
                      <a:avLst/>
                    </a:prstGeom>
                    <a:solidFill>
                      <a:srgbClr val="FFFF0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pic>
                <p:nvPicPr>
                  <p:cNvPr id="156" name="Picture 13">
                    <a:extLst>
                      <a:ext uri="{FF2B5EF4-FFF2-40B4-BE49-F238E27FC236}">
                        <a16:creationId xmlns:a16="http://schemas.microsoft.com/office/drawing/2014/main" id="{884B2A14-945A-992F-0174-52D5D7644BA1}"/>
                      </a:ext>
                    </a:extLst>
                  </p:cNvPr>
                  <p:cNvPicPr>
                    <a:picLocks noChangeAspect="1" noChangeArrowheads="1"/>
                  </p:cNvPicPr>
                  <p:nvPr/>
                </p:nvPicPr>
                <p:blipFill rotWithShape="1">
                  <a:blip r:embed="rId27" cstate="email">
                    <a:extLst>
                      <a:ext uri="{28A0092B-C50C-407E-A947-70E740481C1C}">
                        <a14:useLocalDpi xmlns:a14="http://schemas.microsoft.com/office/drawing/2010/main" val="0"/>
                      </a:ext>
                    </a:extLst>
                  </a:blip>
                  <a:srcRect/>
                  <a:stretch/>
                </p:blipFill>
                <p:spPr bwMode="auto">
                  <a:xfrm>
                    <a:off x="4290517" y="2666704"/>
                    <a:ext cx="389386" cy="2275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57" name="Rectangle 156">
                    <a:extLst>
                      <a:ext uri="{FF2B5EF4-FFF2-40B4-BE49-F238E27FC236}">
                        <a16:creationId xmlns:a16="http://schemas.microsoft.com/office/drawing/2014/main" id="{617A6F7F-1368-873B-610A-B4DED5832F51}"/>
                      </a:ext>
                    </a:extLst>
                  </p:cNvPr>
                  <p:cNvSpPr/>
                  <p:nvPr/>
                </p:nvSpPr>
                <p:spPr>
                  <a:xfrm>
                    <a:off x="4183370" y="2831325"/>
                    <a:ext cx="973356" cy="276999"/>
                  </a:xfrm>
                  <a:prstGeom prst="rect">
                    <a:avLst/>
                  </a:prstGeom>
                </p:spPr>
                <p:txBody>
                  <a:bodyPr wrap="square">
                    <a:spAutoFit/>
                  </a:bodyPr>
                  <a:lstStyle/>
                  <a:p>
                    <a:pPr algn="ctr">
                      <a:buClr>
                        <a:srgbClr val="009999"/>
                      </a:buClr>
                      <a:defRPr/>
                    </a:pPr>
                    <a:r>
                      <a:rPr lang="et-EE" sz="600" b="1" dirty="0">
                        <a:solidFill>
                          <a:srgbClr val="000000"/>
                        </a:solidFill>
                        <a:latin typeface="Arial" panose="020B0604020202020204" pitchFamily="34" charset="0"/>
                        <a:cs typeface="Arial" panose="020B0604020202020204" pitchFamily="34" charset="0"/>
                      </a:rPr>
                      <a:t>NATO STRATCOM </a:t>
                    </a:r>
                  </a:p>
                  <a:p>
                    <a:pPr algn="ctr">
                      <a:buClr>
                        <a:srgbClr val="009999"/>
                      </a:buClr>
                      <a:defRPr/>
                    </a:pPr>
                    <a:r>
                      <a:rPr lang="et-EE" sz="600" b="1" dirty="0" err="1">
                        <a:solidFill>
                          <a:srgbClr val="000000"/>
                        </a:solidFill>
                        <a:latin typeface="Arial" panose="020B0604020202020204" pitchFamily="34" charset="0"/>
                        <a:cs typeface="Arial" panose="020B0604020202020204" pitchFamily="34" charset="0"/>
                      </a:rPr>
                      <a:t>CoE</a:t>
                    </a:r>
                    <a:endParaRPr lang="en-GB" sz="600" b="1" dirty="0">
                      <a:solidFill>
                        <a:srgbClr val="000000"/>
                      </a:solidFill>
                      <a:latin typeface="Arial" panose="020B0604020202020204" pitchFamily="34" charset="0"/>
                      <a:cs typeface="Arial" panose="020B0604020202020204" pitchFamily="34" charset="0"/>
                    </a:endParaRPr>
                  </a:p>
                </p:txBody>
              </p:sp>
            </p:grpSp>
            <p:grpSp>
              <p:nvGrpSpPr>
                <p:cNvPr id="147" name="Group 146">
                  <a:extLst>
                    <a:ext uri="{FF2B5EF4-FFF2-40B4-BE49-F238E27FC236}">
                      <a16:creationId xmlns:a16="http://schemas.microsoft.com/office/drawing/2014/main" id="{1BB0E956-BC9B-EA45-FA04-36C9033F1407}"/>
                    </a:ext>
                  </a:extLst>
                </p:cNvPr>
                <p:cNvGrpSpPr/>
                <p:nvPr/>
              </p:nvGrpSpPr>
              <p:grpSpPr>
                <a:xfrm>
                  <a:off x="2449071" y="923952"/>
                  <a:ext cx="945400" cy="387153"/>
                  <a:chOff x="2449071" y="916832"/>
                  <a:chExt cx="945400" cy="387153"/>
                </a:xfrm>
              </p:grpSpPr>
              <p:sp>
                <p:nvSpPr>
                  <p:cNvPr id="152" name="Rectangle 151">
                    <a:extLst>
                      <a:ext uri="{FF2B5EF4-FFF2-40B4-BE49-F238E27FC236}">
                        <a16:creationId xmlns:a16="http://schemas.microsoft.com/office/drawing/2014/main" id="{81538865-AED4-B8FC-8A57-51D16B946B7F}"/>
                      </a:ext>
                    </a:extLst>
                  </p:cNvPr>
                  <p:cNvSpPr/>
                  <p:nvPr/>
                </p:nvSpPr>
                <p:spPr>
                  <a:xfrm>
                    <a:off x="2539884" y="922985"/>
                    <a:ext cx="754062" cy="381000"/>
                  </a:xfrm>
                  <a:prstGeom prst="rect">
                    <a:avLst/>
                  </a:prstGeom>
                  <a:solidFill>
                    <a:schemeClr val="bg1"/>
                  </a:solidFill>
                  <a:ln w="19050">
                    <a:solidFill>
                      <a:schemeClr val="tx1"/>
                    </a:solidFill>
                    <a:prstDash val="dash"/>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endParaRPr lang="en-GB" sz="600" dirty="0">
                      <a:solidFill>
                        <a:srgbClr val="000000"/>
                      </a:solidFill>
                      <a:latin typeface="Arial" panose="020B0604020202020204" pitchFamily="34" charset="0"/>
                      <a:cs typeface="Arial" panose="020B0604020202020204" pitchFamily="34" charset="0"/>
                    </a:endParaRPr>
                  </a:p>
                </p:txBody>
              </p:sp>
              <p:pic>
                <p:nvPicPr>
                  <p:cNvPr id="153" name="Picture 2">
                    <a:extLst>
                      <a:ext uri="{FF2B5EF4-FFF2-40B4-BE49-F238E27FC236}">
                        <a16:creationId xmlns:a16="http://schemas.microsoft.com/office/drawing/2014/main" id="{4AB73754-5255-F762-CA9F-8A64D7097253}"/>
                      </a:ext>
                    </a:extLst>
                  </p:cNvPr>
                  <p:cNvPicPr>
                    <a:picLocks noChangeAspect="1" noChangeArrowheads="1"/>
                  </p:cNvPicPr>
                  <p:nvPr/>
                </p:nvPicPr>
                <p:blipFill>
                  <a:blip r:embed="rId28" cstate="email">
                    <a:extLst>
                      <a:ext uri="{28A0092B-C50C-407E-A947-70E740481C1C}">
                        <a14:useLocalDpi xmlns:a14="http://schemas.microsoft.com/office/drawing/2010/main" val="0"/>
                      </a:ext>
                    </a:extLst>
                  </a:blip>
                  <a:srcRect/>
                  <a:stretch>
                    <a:fillRect/>
                  </a:stretch>
                </p:blipFill>
                <p:spPr bwMode="auto">
                  <a:xfrm>
                    <a:off x="2552078" y="1106771"/>
                    <a:ext cx="158481" cy="19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4" name="Rectangle 153">
                    <a:extLst>
                      <a:ext uri="{FF2B5EF4-FFF2-40B4-BE49-F238E27FC236}">
                        <a16:creationId xmlns:a16="http://schemas.microsoft.com/office/drawing/2014/main" id="{EEABA3E1-8515-6342-1343-B71FA5FB9C78}"/>
                      </a:ext>
                    </a:extLst>
                  </p:cNvPr>
                  <p:cNvSpPr/>
                  <p:nvPr/>
                </p:nvSpPr>
                <p:spPr>
                  <a:xfrm>
                    <a:off x="2449071" y="916832"/>
                    <a:ext cx="945400" cy="246221"/>
                  </a:xfrm>
                  <a:prstGeom prst="rect">
                    <a:avLst/>
                  </a:prstGeom>
                </p:spPr>
                <p:txBody>
                  <a:bodyPr wrap="square">
                    <a:spAutoFit/>
                  </a:bodyPr>
                  <a:lstStyle/>
                  <a:p>
                    <a:pPr algn="ctr">
                      <a:buClr>
                        <a:srgbClr val="009999"/>
                      </a:buClr>
                      <a:defRPr/>
                    </a:pPr>
                    <a:r>
                      <a:rPr lang="en-US" sz="500" b="1" dirty="0">
                        <a:solidFill>
                          <a:srgbClr val="000000"/>
                        </a:solidFill>
                        <a:latin typeface="Arial" panose="020B0604020202020204" pitchFamily="34" charset="0"/>
                        <a:cs typeface="Arial" panose="020B0604020202020204" pitchFamily="34" charset="0"/>
                      </a:rPr>
                      <a:t>Joint Support and Enabling Command</a:t>
                    </a:r>
                    <a:endParaRPr lang="en-GB" sz="500" dirty="0">
                      <a:solidFill>
                        <a:srgbClr val="000000"/>
                      </a:solidFill>
                      <a:latin typeface="Arial" panose="020B0604020202020204" pitchFamily="34" charset="0"/>
                      <a:cs typeface="Arial" panose="020B0604020202020204" pitchFamily="34" charset="0"/>
                    </a:endParaRPr>
                  </a:p>
                </p:txBody>
              </p:sp>
            </p:grpSp>
            <p:sp>
              <p:nvSpPr>
                <p:cNvPr id="148" name="Right Triangle 147">
                  <a:extLst>
                    <a:ext uri="{FF2B5EF4-FFF2-40B4-BE49-F238E27FC236}">
                      <a16:creationId xmlns:a16="http://schemas.microsoft.com/office/drawing/2014/main" id="{085EF9AC-2AAE-33A3-7ADC-7E931BAE6958}"/>
                    </a:ext>
                  </a:extLst>
                </p:cNvPr>
                <p:cNvSpPr/>
                <p:nvPr/>
              </p:nvSpPr>
              <p:spPr>
                <a:xfrm rot="16200000">
                  <a:off x="3060303" y="1075820"/>
                  <a:ext cx="206500" cy="236788"/>
                </a:xfrm>
                <a:prstGeom prst="rtTriangle">
                  <a:avLst/>
                </a:prstGeom>
                <a:solidFill>
                  <a:srgbClr val="FFFF00"/>
                </a:solidFill>
                <a:ln>
                  <a:solidFill>
                    <a:schemeClr val="tx1"/>
                  </a:solidFill>
                  <a:prstDash val="sysDot"/>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149" name="Rectangle 148">
                  <a:extLst>
                    <a:ext uri="{FF2B5EF4-FFF2-40B4-BE49-F238E27FC236}">
                      <a16:creationId xmlns:a16="http://schemas.microsoft.com/office/drawing/2014/main" id="{A9D5EB13-14E7-5DED-97A5-B799B9E4B528}"/>
                    </a:ext>
                  </a:extLst>
                </p:cNvPr>
                <p:cNvSpPr/>
                <p:nvPr/>
              </p:nvSpPr>
              <p:spPr bwMode="auto">
                <a:xfrm>
                  <a:off x="3347979" y="2782645"/>
                  <a:ext cx="572080" cy="257417"/>
                </a:xfrm>
                <a:prstGeom prst="rect">
                  <a:avLst/>
                </a:prstGeom>
                <a:solidFill>
                  <a:srgbClr val="AACBFC"/>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endParaRPr lang="en-GB" sz="800" b="1" dirty="0">
                    <a:solidFill>
                      <a:srgbClr val="000000"/>
                    </a:solidFill>
                    <a:latin typeface="Arial" panose="020B0604020202020204" pitchFamily="34" charset="0"/>
                    <a:cs typeface="Arial" panose="020B0604020202020204" pitchFamily="34" charset="0"/>
                  </a:endParaRPr>
                </a:p>
              </p:txBody>
            </p:sp>
            <p:pic>
              <p:nvPicPr>
                <p:cNvPr id="150" name="Picture 2" descr="cid:image001.jpg@01D4C78E.32A7D3D0">
                  <a:extLst>
                    <a:ext uri="{FF2B5EF4-FFF2-40B4-BE49-F238E27FC236}">
                      <a16:creationId xmlns:a16="http://schemas.microsoft.com/office/drawing/2014/main" id="{19F28AAF-CF75-2411-3504-2C13E3633E60}"/>
                    </a:ext>
                  </a:extLst>
                </p:cNvPr>
                <p:cNvPicPr>
                  <a:picLocks noChangeAspect="1" noChangeArrowheads="1"/>
                </p:cNvPicPr>
                <p:nvPr/>
              </p:nvPicPr>
              <p:blipFill>
                <a:blip r:embed="rId29" cstate="email">
                  <a:extLst>
                    <a:ext uri="{28A0092B-C50C-407E-A947-70E740481C1C}">
                      <a14:useLocalDpi xmlns:a14="http://schemas.microsoft.com/office/drawing/2010/main" val="0"/>
                    </a:ext>
                  </a:extLst>
                </a:blip>
                <a:srcRect/>
                <a:stretch>
                  <a:fillRect/>
                </a:stretch>
              </p:blipFill>
              <p:spPr bwMode="auto">
                <a:xfrm>
                  <a:off x="3406670" y="2807558"/>
                  <a:ext cx="185246" cy="173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1" name="Picture 1" descr="Description: Description: Description: cid:image001.jpg@01D19ED2.945B0990">
                  <a:extLst>
                    <a:ext uri="{FF2B5EF4-FFF2-40B4-BE49-F238E27FC236}">
                      <a16:creationId xmlns:a16="http://schemas.microsoft.com/office/drawing/2014/main" id="{B8ECBBB2-9825-26DF-D476-18942D335019}"/>
                    </a:ext>
                  </a:extLst>
                </p:cNvPr>
                <p:cNvPicPr>
                  <a:picLocks noChangeAspect="1" noChangeArrowheads="1"/>
                </p:cNvPicPr>
                <p:nvPr/>
              </p:nvPicPr>
              <p:blipFill>
                <a:blip r:embed="rId30" cstate="email">
                  <a:extLst>
                    <a:ext uri="{28A0092B-C50C-407E-A947-70E740481C1C}">
                      <a14:useLocalDpi xmlns:a14="http://schemas.microsoft.com/office/drawing/2010/main" val="0"/>
                    </a:ext>
                  </a:extLst>
                </a:blip>
                <a:srcRect/>
                <a:stretch>
                  <a:fillRect/>
                </a:stretch>
              </p:blipFill>
              <p:spPr bwMode="auto">
                <a:xfrm>
                  <a:off x="3644657" y="2807724"/>
                  <a:ext cx="172280" cy="1722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97" name="Picture 2">
                <a:extLst>
                  <a:ext uri="{FF2B5EF4-FFF2-40B4-BE49-F238E27FC236}">
                    <a16:creationId xmlns:a16="http://schemas.microsoft.com/office/drawing/2014/main" id="{E13920A3-2254-50B8-591A-3B11BC85BB07}"/>
                  </a:ext>
                </a:extLst>
              </p:cNvPr>
              <p:cNvPicPr>
                <a:picLocks noChangeAspect="1" noChangeArrowheads="1"/>
              </p:cNvPicPr>
              <p:nvPr/>
            </p:nvPicPr>
            <p:blipFill>
              <a:blip r:embed="rId31" cstate="email">
                <a:extLst>
                  <a:ext uri="{28A0092B-C50C-407E-A947-70E740481C1C}">
                    <a14:useLocalDpi xmlns:a14="http://schemas.microsoft.com/office/drawing/2010/main" val="0"/>
                  </a:ext>
                </a:extLst>
              </a:blip>
              <a:srcRect/>
              <a:stretch>
                <a:fillRect/>
              </a:stretch>
            </p:blipFill>
            <p:spPr bwMode="auto">
              <a:xfrm>
                <a:off x="2547439" y="2294062"/>
                <a:ext cx="183926" cy="185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2" name="Group 91">
              <a:extLst>
                <a:ext uri="{FF2B5EF4-FFF2-40B4-BE49-F238E27FC236}">
                  <a16:creationId xmlns:a16="http://schemas.microsoft.com/office/drawing/2014/main" id="{B8B863C4-A4A1-F035-A294-8D9CAD3CC12F}"/>
                </a:ext>
              </a:extLst>
            </p:cNvPr>
            <p:cNvGrpSpPr/>
            <p:nvPr/>
          </p:nvGrpSpPr>
          <p:grpSpPr>
            <a:xfrm>
              <a:off x="5720495" y="2127427"/>
              <a:ext cx="873940" cy="442312"/>
              <a:chOff x="5720495" y="2127427"/>
              <a:chExt cx="873940" cy="442312"/>
            </a:xfrm>
          </p:grpSpPr>
          <p:sp>
            <p:nvSpPr>
              <p:cNvPr id="93" name="Rectangle 92">
                <a:extLst>
                  <a:ext uri="{FF2B5EF4-FFF2-40B4-BE49-F238E27FC236}">
                    <a16:creationId xmlns:a16="http://schemas.microsoft.com/office/drawing/2014/main" id="{9B393EA9-633D-58A5-C599-57AEE197F64C}"/>
                  </a:ext>
                </a:extLst>
              </p:cNvPr>
              <p:cNvSpPr/>
              <p:nvPr/>
            </p:nvSpPr>
            <p:spPr bwMode="auto">
              <a:xfrm>
                <a:off x="5730764" y="2127427"/>
                <a:ext cx="863671" cy="442312"/>
              </a:xfrm>
              <a:prstGeom prst="rect">
                <a:avLst/>
              </a:prstGeom>
              <a:solidFill>
                <a:schemeClr val="bg1"/>
              </a:solidFill>
              <a:ln w="19050">
                <a:solidFill>
                  <a:schemeClr val="tx1"/>
                </a:solidFill>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GB" sz="1000" b="1" dirty="0">
                    <a:solidFill>
                      <a:srgbClr val="000000"/>
                    </a:solidFill>
                    <a:latin typeface="Arial" panose="020B0604020202020204" pitchFamily="34" charset="0"/>
                    <a:cs typeface="Arial" panose="020B0604020202020204" pitchFamily="34" charset="0"/>
                  </a:rPr>
                  <a:t>     CTC</a:t>
                </a:r>
              </a:p>
            </p:txBody>
          </p:sp>
          <p:sp>
            <p:nvSpPr>
              <p:cNvPr id="94" name="Right Triangle 93">
                <a:extLst>
                  <a:ext uri="{FF2B5EF4-FFF2-40B4-BE49-F238E27FC236}">
                    <a16:creationId xmlns:a16="http://schemas.microsoft.com/office/drawing/2014/main" id="{B6B49254-E94C-4926-62D3-32553E1172E8}"/>
                  </a:ext>
                </a:extLst>
              </p:cNvPr>
              <p:cNvSpPr/>
              <p:nvPr/>
            </p:nvSpPr>
            <p:spPr>
              <a:xfrm rot="16200000">
                <a:off x="6353010" y="2314295"/>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pic>
            <p:nvPicPr>
              <p:cNvPr id="95" name="Picture 3">
                <a:extLst>
                  <a:ext uri="{FF2B5EF4-FFF2-40B4-BE49-F238E27FC236}">
                    <a16:creationId xmlns:a16="http://schemas.microsoft.com/office/drawing/2014/main" id="{D521879D-2C89-22DC-7B45-CAF8967ACB62}"/>
                  </a:ext>
                </a:extLst>
              </p:cNvPr>
              <p:cNvPicPr>
                <a:picLocks noChangeAspect="1" noChangeArrowheads="1"/>
              </p:cNvPicPr>
              <p:nvPr/>
            </p:nvPicPr>
            <p:blipFill>
              <a:blip r:embed="rId32" cstate="email">
                <a:extLst>
                  <a:ext uri="{28A0092B-C50C-407E-A947-70E740481C1C}">
                    <a14:useLocalDpi xmlns:a14="http://schemas.microsoft.com/office/drawing/2010/main" val="0"/>
                  </a:ext>
                </a:extLst>
              </a:blip>
              <a:srcRect/>
              <a:stretch>
                <a:fillRect/>
              </a:stretch>
            </p:blipFill>
            <p:spPr bwMode="auto">
              <a:xfrm>
                <a:off x="5720495" y="2168821"/>
                <a:ext cx="357619" cy="3576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grpSp>
        <p:nvGrpSpPr>
          <p:cNvPr id="186" name="Group 185">
            <a:extLst>
              <a:ext uri="{FF2B5EF4-FFF2-40B4-BE49-F238E27FC236}">
                <a16:creationId xmlns:a16="http://schemas.microsoft.com/office/drawing/2014/main" id="{1F56DA64-D585-7AC7-6178-CAB998520AFA}"/>
              </a:ext>
            </a:extLst>
          </p:cNvPr>
          <p:cNvGrpSpPr/>
          <p:nvPr/>
        </p:nvGrpSpPr>
        <p:grpSpPr>
          <a:xfrm>
            <a:off x="1748644" y="3833714"/>
            <a:ext cx="9041912" cy="2860901"/>
            <a:chOff x="63677" y="3468896"/>
            <a:chExt cx="9041912" cy="2860901"/>
          </a:xfrm>
        </p:grpSpPr>
        <p:grpSp>
          <p:nvGrpSpPr>
            <p:cNvPr id="187" name="Group 186">
              <a:extLst>
                <a:ext uri="{FF2B5EF4-FFF2-40B4-BE49-F238E27FC236}">
                  <a16:creationId xmlns:a16="http://schemas.microsoft.com/office/drawing/2014/main" id="{04451B46-33B4-A472-C017-DB3C0A86094B}"/>
                </a:ext>
              </a:extLst>
            </p:cNvPr>
            <p:cNvGrpSpPr/>
            <p:nvPr/>
          </p:nvGrpSpPr>
          <p:grpSpPr>
            <a:xfrm>
              <a:off x="63677" y="3615857"/>
              <a:ext cx="9041912" cy="2713940"/>
              <a:chOff x="63677" y="3615857"/>
              <a:chExt cx="9041912" cy="2713940"/>
            </a:xfrm>
          </p:grpSpPr>
          <p:sp>
            <p:nvSpPr>
              <p:cNvPr id="250" name="Freeform 251">
                <a:extLst>
                  <a:ext uri="{FF2B5EF4-FFF2-40B4-BE49-F238E27FC236}">
                    <a16:creationId xmlns:a16="http://schemas.microsoft.com/office/drawing/2014/main" id="{23BA57AE-23FC-00AF-3E24-D441EB0C7B2B}"/>
                  </a:ext>
                </a:extLst>
              </p:cNvPr>
              <p:cNvSpPr/>
              <p:nvPr/>
            </p:nvSpPr>
            <p:spPr>
              <a:xfrm>
                <a:off x="63677" y="3615857"/>
                <a:ext cx="9041912" cy="2713940"/>
              </a:xfrm>
              <a:custGeom>
                <a:avLst/>
                <a:gdLst>
                  <a:gd name="connsiteX0" fmla="*/ 1309421 w 9100109"/>
                  <a:gd name="connsiteY0" fmla="*/ 21946 h 2721255"/>
                  <a:gd name="connsiteX1" fmla="*/ 1331366 w 9100109"/>
                  <a:gd name="connsiteY1" fmla="*/ 1748333 h 2721255"/>
                  <a:gd name="connsiteX2" fmla="*/ 0 w 9100109"/>
                  <a:gd name="connsiteY2" fmla="*/ 1755648 h 2721255"/>
                  <a:gd name="connsiteX3" fmla="*/ 7315 w 9100109"/>
                  <a:gd name="connsiteY3" fmla="*/ 2713940 h 2721255"/>
                  <a:gd name="connsiteX4" fmla="*/ 9100109 w 9100109"/>
                  <a:gd name="connsiteY4" fmla="*/ 2721255 h 2721255"/>
                  <a:gd name="connsiteX5" fmla="*/ 9056218 w 9100109"/>
                  <a:gd name="connsiteY5" fmla="*/ 1016813 h 2721255"/>
                  <a:gd name="connsiteX6" fmla="*/ 7754112 w 9100109"/>
                  <a:gd name="connsiteY6" fmla="*/ 1016813 h 2721255"/>
                  <a:gd name="connsiteX7" fmla="*/ 7768742 w 9100109"/>
                  <a:gd name="connsiteY7" fmla="*/ 1770279 h 2721255"/>
                  <a:gd name="connsiteX8" fmla="*/ 3760013 w 9100109"/>
                  <a:gd name="connsiteY8" fmla="*/ 1733703 h 2721255"/>
                  <a:gd name="connsiteX9" fmla="*/ 3796589 w 9100109"/>
                  <a:gd name="connsiteY9" fmla="*/ 0 h 2721255"/>
                  <a:gd name="connsiteX10" fmla="*/ 1309421 w 9100109"/>
                  <a:gd name="connsiteY10" fmla="*/ 21946 h 2721255"/>
                  <a:gd name="connsiteX0" fmla="*/ 1309421 w 9100109"/>
                  <a:gd name="connsiteY0" fmla="*/ 21946 h 2721255"/>
                  <a:gd name="connsiteX1" fmla="*/ 1331366 w 9100109"/>
                  <a:gd name="connsiteY1" fmla="*/ 1748333 h 2721255"/>
                  <a:gd name="connsiteX2" fmla="*/ 0 w 9100109"/>
                  <a:gd name="connsiteY2" fmla="*/ 1755648 h 2721255"/>
                  <a:gd name="connsiteX3" fmla="*/ 7315 w 9100109"/>
                  <a:gd name="connsiteY3" fmla="*/ 2713940 h 2721255"/>
                  <a:gd name="connsiteX4" fmla="*/ 9100109 w 9100109"/>
                  <a:gd name="connsiteY4" fmla="*/ 2721255 h 2721255"/>
                  <a:gd name="connsiteX5" fmla="*/ 9056218 w 9100109"/>
                  <a:gd name="connsiteY5" fmla="*/ 1016813 h 2721255"/>
                  <a:gd name="connsiteX6" fmla="*/ 7754112 w 9100109"/>
                  <a:gd name="connsiteY6" fmla="*/ 1016813 h 2721255"/>
                  <a:gd name="connsiteX7" fmla="*/ 7768742 w 9100109"/>
                  <a:gd name="connsiteY7" fmla="*/ 1770279 h 2721255"/>
                  <a:gd name="connsiteX8" fmla="*/ 3818535 w 9100109"/>
                  <a:gd name="connsiteY8" fmla="*/ 1733703 h 2721255"/>
                  <a:gd name="connsiteX9" fmla="*/ 3796589 w 9100109"/>
                  <a:gd name="connsiteY9" fmla="*/ 0 h 2721255"/>
                  <a:gd name="connsiteX10" fmla="*/ 1309421 w 9100109"/>
                  <a:gd name="connsiteY10" fmla="*/ 21946 h 2721255"/>
                  <a:gd name="connsiteX0" fmla="*/ 1309421 w 9100109"/>
                  <a:gd name="connsiteY0" fmla="*/ 21946 h 2721255"/>
                  <a:gd name="connsiteX1" fmla="*/ 1331366 w 9100109"/>
                  <a:gd name="connsiteY1" fmla="*/ 1748333 h 2721255"/>
                  <a:gd name="connsiteX2" fmla="*/ 0 w 9100109"/>
                  <a:gd name="connsiteY2" fmla="*/ 1755648 h 2721255"/>
                  <a:gd name="connsiteX3" fmla="*/ 7315 w 9100109"/>
                  <a:gd name="connsiteY3" fmla="*/ 2713940 h 2721255"/>
                  <a:gd name="connsiteX4" fmla="*/ 9100109 w 9100109"/>
                  <a:gd name="connsiteY4" fmla="*/ 2721255 h 2721255"/>
                  <a:gd name="connsiteX5" fmla="*/ 9056218 w 9100109"/>
                  <a:gd name="connsiteY5" fmla="*/ 1016813 h 2721255"/>
                  <a:gd name="connsiteX6" fmla="*/ 7754112 w 9100109"/>
                  <a:gd name="connsiteY6" fmla="*/ 1016813 h 2721255"/>
                  <a:gd name="connsiteX7" fmla="*/ 7768742 w 9100109"/>
                  <a:gd name="connsiteY7" fmla="*/ 1770279 h 2721255"/>
                  <a:gd name="connsiteX8" fmla="*/ 3767329 w 9100109"/>
                  <a:gd name="connsiteY8" fmla="*/ 1733703 h 2721255"/>
                  <a:gd name="connsiteX9" fmla="*/ 3796589 w 9100109"/>
                  <a:gd name="connsiteY9" fmla="*/ 0 h 2721255"/>
                  <a:gd name="connsiteX10" fmla="*/ 1309421 w 9100109"/>
                  <a:gd name="connsiteY10" fmla="*/ 21946 h 2721255"/>
                  <a:gd name="connsiteX0" fmla="*/ 1309421 w 9100109"/>
                  <a:gd name="connsiteY0" fmla="*/ 21946 h 2721255"/>
                  <a:gd name="connsiteX1" fmla="*/ 1331366 w 9100109"/>
                  <a:gd name="connsiteY1" fmla="*/ 1748333 h 2721255"/>
                  <a:gd name="connsiteX2" fmla="*/ 0 w 9100109"/>
                  <a:gd name="connsiteY2" fmla="*/ 1755648 h 2721255"/>
                  <a:gd name="connsiteX3" fmla="*/ 7315 w 9100109"/>
                  <a:gd name="connsiteY3" fmla="*/ 2713940 h 2721255"/>
                  <a:gd name="connsiteX4" fmla="*/ 9100109 w 9100109"/>
                  <a:gd name="connsiteY4" fmla="*/ 2721255 h 2721255"/>
                  <a:gd name="connsiteX5" fmla="*/ 9056218 w 9100109"/>
                  <a:gd name="connsiteY5" fmla="*/ 1016813 h 2721255"/>
                  <a:gd name="connsiteX6" fmla="*/ 7754112 w 9100109"/>
                  <a:gd name="connsiteY6" fmla="*/ 1016813 h 2721255"/>
                  <a:gd name="connsiteX7" fmla="*/ 7761427 w 9100109"/>
                  <a:gd name="connsiteY7" fmla="*/ 1733703 h 2721255"/>
                  <a:gd name="connsiteX8" fmla="*/ 3767329 w 9100109"/>
                  <a:gd name="connsiteY8" fmla="*/ 1733703 h 2721255"/>
                  <a:gd name="connsiteX9" fmla="*/ 3796589 w 9100109"/>
                  <a:gd name="connsiteY9" fmla="*/ 0 h 2721255"/>
                  <a:gd name="connsiteX10" fmla="*/ 1309421 w 9100109"/>
                  <a:gd name="connsiteY10" fmla="*/ 21946 h 2721255"/>
                  <a:gd name="connsiteX0" fmla="*/ 1309421 w 9100109"/>
                  <a:gd name="connsiteY0" fmla="*/ 1 h 2721255"/>
                  <a:gd name="connsiteX1" fmla="*/ 1331366 w 9100109"/>
                  <a:gd name="connsiteY1" fmla="*/ 1748333 h 2721255"/>
                  <a:gd name="connsiteX2" fmla="*/ 0 w 9100109"/>
                  <a:gd name="connsiteY2" fmla="*/ 1755648 h 2721255"/>
                  <a:gd name="connsiteX3" fmla="*/ 7315 w 9100109"/>
                  <a:gd name="connsiteY3" fmla="*/ 2713940 h 2721255"/>
                  <a:gd name="connsiteX4" fmla="*/ 9100109 w 9100109"/>
                  <a:gd name="connsiteY4" fmla="*/ 2721255 h 2721255"/>
                  <a:gd name="connsiteX5" fmla="*/ 9056218 w 9100109"/>
                  <a:gd name="connsiteY5" fmla="*/ 1016813 h 2721255"/>
                  <a:gd name="connsiteX6" fmla="*/ 7754112 w 9100109"/>
                  <a:gd name="connsiteY6" fmla="*/ 1016813 h 2721255"/>
                  <a:gd name="connsiteX7" fmla="*/ 7761427 w 9100109"/>
                  <a:gd name="connsiteY7" fmla="*/ 1733703 h 2721255"/>
                  <a:gd name="connsiteX8" fmla="*/ 3767329 w 9100109"/>
                  <a:gd name="connsiteY8" fmla="*/ 1733703 h 2721255"/>
                  <a:gd name="connsiteX9" fmla="*/ 3796589 w 9100109"/>
                  <a:gd name="connsiteY9" fmla="*/ 0 h 2721255"/>
                  <a:gd name="connsiteX10" fmla="*/ 1309421 w 9100109"/>
                  <a:gd name="connsiteY10" fmla="*/ 1 h 2721255"/>
                  <a:gd name="connsiteX0" fmla="*/ 1309421 w 9100109"/>
                  <a:gd name="connsiteY0" fmla="*/ 1 h 2721255"/>
                  <a:gd name="connsiteX1" fmla="*/ 1302105 w 9100109"/>
                  <a:gd name="connsiteY1" fmla="*/ 1762963 h 2721255"/>
                  <a:gd name="connsiteX2" fmla="*/ 0 w 9100109"/>
                  <a:gd name="connsiteY2" fmla="*/ 1755648 h 2721255"/>
                  <a:gd name="connsiteX3" fmla="*/ 7315 w 9100109"/>
                  <a:gd name="connsiteY3" fmla="*/ 2713940 h 2721255"/>
                  <a:gd name="connsiteX4" fmla="*/ 9100109 w 9100109"/>
                  <a:gd name="connsiteY4" fmla="*/ 2721255 h 2721255"/>
                  <a:gd name="connsiteX5" fmla="*/ 9056218 w 9100109"/>
                  <a:gd name="connsiteY5" fmla="*/ 1016813 h 2721255"/>
                  <a:gd name="connsiteX6" fmla="*/ 7754112 w 9100109"/>
                  <a:gd name="connsiteY6" fmla="*/ 1016813 h 2721255"/>
                  <a:gd name="connsiteX7" fmla="*/ 7761427 w 9100109"/>
                  <a:gd name="connsiteY7" fmla="*/ 1733703 h 2721255"/>
                  <a:gd name="connsiteX8" fmla="*/ 3767329 w 9100109"/>
                  <a:gd name="connsiteY8" fmla="*/ 1733703 h 2721255"/>
                  <a:gd name="connsiteX9" fmla="*/ 3796589 w 9100109"/>
                  <a:gd name="connsiteY9" fmla="*/ 0 h 2721255"/>
                  <a:gd name="connsiteX10" fmla="*/ 1309421 w 9100109"/>
                  <a:gd name="connsiteY10" fmla="*/ 1 h 2721255"/>
                  <a:gd name="connsiteX0" fmla="*/ 1309421 w 9063533"/>
                  <a:gd name="connsiteY0" fmla="*/ 1 h 2721255"/>
                  <a:gd name="connsiteX1" fmla="*/ 1302105 w 9063533"/>
                  <a:gd name="connsiteY1" fmla="*/ 1762963 h 2721255"/>
                  <a:gd name="connsiteX2" fmla="*/ 0 w 9063533"/>
                  <a:gd name="connsiteY2" fmla="*/ 1755648 h 2721255"/>
                  <a:gd name="connsiteX3" fmla="*/ 7315 w 9063533"/>
                  <a:gd name="connsiteY3" fmla="*/ 2713940 h 2721255"/>
                  <a:gd name="connsiteX4" fmla="*/ 9063533 w 9063533"/>
                  <a:gd name="connsiteY4" fmla="*/ 2721255 h 2721255"/>
                  <a:gd name="connsiteX5" fmla="*/ 9056218 w 9063533"/>
                  <a:gd name="connsiteY5" fmla="*/ 1016813 h 2721255"/>
                  <a:gd name="connsiteX6" fmla="*/ 7754112 w 9063533"/>
                  <a:gd name="connsiteY6" fmla="*/ 1016813 h 2721255"/>
                  <a:gd name="connsiteX7" fmla="*/ 7761427 w 9063533"/>
                  <a:gd name="connsiteY7" fmla="*/ 1733703 h 2721255"/>
                  <a:gd name="connsiteX8" fmla="*/ 3767329 w 9063533"/>
                  <a:gd name="connsiteY8" fmla="*/ 1733703 h 2721255"/>
                  <a:gd name="connsiteX9" fmla="*/ 3796589 w 9063533"/>
                  <a:gd name="connsiteY9" fmla="*/ 0 h 2721255"/>
                  <a:gd name="connsiteX10" fmla="*/ 1309421 w 9063533"/>
                  <a:gd name="connsiteY10" fmla="*/ 1 h 2721255"/>
                  <a:gd name="connsiteX0" fmla="*/ 1309421 w 9056429"/>
                  <a:gd name="connsiteY0" fmla="*/ 1 h 2721255"/>
                  <a:gd name="connsiteX1" fmla="*/ 1302105 w 9056429"/>
                  <a:gd name="connsiteY1" fmla="*/ 1762963 h 2721255"/>
                  <a:gd name="connsiteX2" fmla="*/ 0 w 9056429"/>
                  <a:gd name="connsiteY2" fmla="*/ 1755648 h 2721255"/>
                  <a:gd name="connsiteX3" fmla="*/ 7315 w 9056429"/>
                  <a:gd name="connsiteY3" fmla="*/ 2713940 h 2721255"/>
                  <a:gd name="connsiteX4" fmla="*/ 9041588 w 9056429"/>
                  <a:gd name="connsiteY4" fmla="*/ 2721255 h 2721255"/>
                  <a:gd name="connsiteX5" fmla="*/ 9056218 w 9056429"/>
                  <a:gd name="connsiteY5" fmla="*/ 1016813 h 2721255"/>
                  <a:gd name="connsiteX6" fmla="*/ 7754112 w 9056429"/>
                  <a:gd name="connsiteY6" fmla="*/ 1016813 h 2721255"/>
                  <a:gd name="connsiteX7" fmla="*/ 7761427 w 9056429"/>
                  <a:gd name="connsiteY7" fmla="*/ 1733703 h 2721255"/>
                  <a:gd name="connsiteX8" fmla="*/ 3767329 w 9056429"/>
                  <a:gd name="connsiteY8" fmla="*/ 1733703 h 2721255"/>
                  <a:gd name="connsiteX9" fmla="*/ 3796589 w 9056429"/>
                  <a:gd name="connsiteY9" fmla="*/ 0 h 2721255"/>
                  <a:gd name="connsiteX10" fmla="*/ 1309421 w 9056429"/>
                  <a:gd name="connsiteY10" fmla="*/ 1 h 2721255"/>
                  <a:gd name="connsiteX0" fmla="*/ 1309421 w 9070849"/>
                  <a:gd name="connsiteY0" fmla="*/ 1 h 2721255"/>
                  <a:gd name="connsiteX1" fmla="*/ 1302105 w 9070849"/>
                  <a:gd name="connsiteY1" fmla="*/ 1762963 h 2721255"/>
                  <a:gd name="connsiteX2" fmla="*/ 0 w 9070849"/>
                  <a:gd name="connsiteY2" fmla="*/ 1755648 h 2721255"/>
                  <a:gd name="connsiteX3" fmla="*/ 7315 w 9070849"/>
                  <a:gd name="connsiteY3" fmla="*/ 2713940 h 2721255"/>
                  <a:gd name="connsiteX4" fmla="*/ 9070849 w 9070849"/>
                  <a:gd name="connsiteY4" fmla="*/ 2721255 h 2721255"/>
                  <a:gd name="connsiteX5" fmla="*/ 9056218 w 9070849"/>
                  <a:gd name="connsiteY5" fmla="*/ 1016813 h 2721255"/>
                  <a:gd name="connsiteX6" fmla="*/ 7754112 w 9070849"/>
                  <a:gd name="connsiteY6" fmla="*/ 1016813 h 2721255"/>
                  <a:gd name="connsiteX7" fmla="*/ 7761427 w 9070849"/>
                  <a:gd name="connsiteY7" fmla="*/ 1733703 h 2721255"/>
                  <a:gd name="connsiteX8" fmla="*/ 3767329 w 9070849"/>
                  <a:gd name="connsiteY8" fmla="*/ 1733703 h 2721255"/>
                  <a:gd name="connsiteX9" fmla="*/ 3796589 w 9070849"/>
                  <a:gd name="connsiteY9" fmla="*/ 0 h 2721255"/>
                  <a:gd name="connsiteX10" fmla="*/ 1309421 w 9070849"/>
                  <a:gd name="connsiteY10" fmla="*/ 1 h 2721255"/>
                  <a:gd name="connsiteX0" fmla="*/ 1309421 w 9070849"/>
                  <a:gd name="connsiteY0" fmla="*/ 1 h 2721255"/>
                  <a:gd name="connsiteX1" fmla="*/ 1302105 w 9070849"/>
                  <a:gd name="connsiteY1" fmla="*/ 1762963 h 2721255"/>
                  <a:gd name="connsiteX2" fmla="*/ 0 w 9070849"/>
                  <a:gd name="connsiteY2" fmla="*/ 1755648 h 2721255"/>
                  <a:gd name="connsiteX3" fmla="*/ 7315 w 9070849"/>
                  <a:gd name="connsiteY3" fmla="*/ 2713940 h 2721255"/>
                  <a:gd name="connsiteX4" fmla="*/ 9070849 w 9070849"/>
                  <a:gd name="connsiteY4" fmla="*/ 2721255 h 2721255"/>
                  <a:gd name="connsiteX5" fmla="*/ 9056218 w 9070849"/>
                  <a:gd name="connsiteY5" fmla="*/ 1016813 h 2721255"/>
                  <a:gd name="connsiteX6" fmla="*/ 7754112 w 9070849"/>
                  <a:gd name="connsiteY6" fmla="*/ 1016813 h 2721255"/>
                  <a:gd name="connsiteX7" fmla="*/ 7761427 w 9070849"/>
                  <a:gd name="connsiteY7" fmla="*/ 1733703 h 2721255"/>
                  <a:gd name="connsiteX8" fmla="*/ 3803905 w 9070849"/>
                  <a:gd name="connsiteY8" fmla="*/ 1733703 h 2721255"/>
                  <a:gd name="connsiteX9" fmla="*/ 3796589 w 9070849"/>
                  <a:gd name="connsiteY9" fmla="*/ 0 h 2721255"/>
                  <a:gd name="connsiteX10" fmla="*/ 1309421 w 9070849"/>
                  <a:gd name="connsiteY10" fmla="*/ 1 h 2721255"/>
                  <a:gd name="connsiteX0" fmla="*/ 1309421 w 9070849"/>
                  <a:gd name="connsiteY0" fmla="*/ 1 h 2721255"/>
                  <a:gd name="connsiteX1" fmla="*/ 1302105 w 9070849"/>
                  <a:gd name="connsiteY1" fmla="*/ 1762963 h 2721255"/>
                  <a:gd name="connsiteX2" fmla="*/ 0 w 9070849"/>
                  <a:gd name="connsiteY2" fmla="*/ 1755648 h 2721255"/>
                  <a:gd name="connsiteX3" fmla="*/ 7315 w 9070849"/>
                  <a:gd name="connsiteY3" fmla="*/ 2713940 h 2721255"/>
                  <a:gd name="connsiteX4" fmla="*/ 9070849 w 9070849"/>
                  <a:gd name="connsiteY4" fmla="*/ 2721255 h 2721255"/>
                  <a:gd name="connsiteX5" fmla="*/ 9056218 w 9070849"/>
                  <a:gd name="connsiteY5" fmla="*/ 1016813 h 2721255"/>
                  <a:gd name="connsiteX6" fmla="*/ 7754112 w 9070849"/>
                  <a:gd name="connsiteY6" fmla="*/ 1016813 h 2721255"/>
                  <a:gd name="connsiteX7" fmla="*/ 7761427 w 9070849"/>
                  <a:gd name="connsiteY7" fmla="*/ 1733703 h 2721255"/>
                  <a:gd name="connsiteX8" fmla="*/ 3781960 w 9070849"/>
                  <a:gd name="connsiteY8" fmla="*/ 1733703 h 2721255"/>
                  <a:gd name="connsiteX9" fmla="*/ 3796589 w 9070849"/>
                  <a:gd name="connsiteY9" fmla="*/ 0 h 2721255"/>
                  <a:gd name="connsiteX10" fmla="*/ 1309421 w 9070849"/>
                  <a:gd name="connsiteY10" fmla="*/ 1 h 2721255"/>
                  <a:gd name="connsiteX0" fmla="*/ 1309421 w 9070849"/>
                  <a:gd name="connsiteY0" fmla="*/ 0 h 2721254"/>
                  <a:gd name="connsiteX1" fmla="*/ 1302105 w 9070849"/>
                  <a:gd name="connsiteY1" fmla="*/ 1762962 h 2721254"/>
                  <a:gd name="connsiteX2" fmla="*/ 0 w 9070849"/>
                  <a:gd name="connsiteY2" fmla="*/ 1755647 h 2721254"/>
                  <a:gd name="connsiteX3" fmla="*/ 7315 w 9070849"/>
                  <a:gd name="connsiteY3" fmla="*/ 2713939 h 2721254"/>
                  <a:gd name="connsiteX4" fmla="*/ 9070849 w 9070849"/>
                  <a:gd name="connsiteY4" fmla="*/ 2721254 h 2721254"/>
                  <a:gd name="connsiteX5" fmla="*/ 9056218 w 9070849"/>
                  <a:gd name="connsiteY5" fmla="*/ 1016812 h 2721254"/>
                  <a:gd name="connsiteX6" fmla="*/ 7754112 w 9070849"/>
                  <a:gd name="connsiteY6" fmla="*/ 1016812 h 2721254"/>
                  <a:gd name="connsiteX7" fmla="*/ 7761427 w 9070849"/>
                  <a:gd name="connsiteY7" fmla="*/ 1733702 h 2721254"/>
                  <a:gd name="connsiteX8" fmla="*/ 3781960 w 9070849"/>
                  <a:gd name="connsiteY8" fmla="*/ 1733702 h 2721254"/>
                  <a:gd name="connsiteX9" fmla="*/ 3752698 w 9070849"/>
                  <a:gd name="connsiteY9" fmla="*/ 7314 h 2721254"/>
                  <a:gd name="connsiteX10" fmla="*/ 1309421 w 9070849"/>
                  <a:gd name="connsiteY10" fmla="*/ 0 h 2721254"/>
                  <a:gd name="connsiteX0" fmla="*/ 1309421 w 9070849"/>
                  <a:gd name="connsiteY0" fmla="*/ 0 h 2721254"/>
                  <a:gd name="connsiteX1" fmla="*/ 1302105 w 9070849"/>
                  <a:gd name="connsiteY1" fmla="*/ 1762962 h 2721254"/>
                  <a:gd name="connsiteX2" fmla="*/ 0 w 9070849"/>
                  <a:gd name="connsiteY2" fmla="*/ 1755647 h 2721254"/>
                  <a:gd name="connsiteX3" fmla="*/ 7315 w 9070849"/>
                  <a:gd name="connsiteY3" fmla="*/ 2713939 h 2721254"/>
                  <a:gd name="connsiteX4" fmla="*/ 9070849 w 9070849"/>
                  <a:gd name="connsiteY4" fmla="*/ 2721254 h 2721254"/>
                  <a:gd name="connsiteX5" fmla="*/ 9056218 w 9070849"/>
                  <a:gd name="connsiteY5" fmla="*/ 1016812 h 2721254"/>
                  <a:gd name="connsiteX6" fmla="*/ 7754112 w 9070849"/>
                  <a:gd name="connsiteY6" fmla="*/ 1016812 h 2721254"/>
                  <a:gd name="connsiteX7" fmla="*/ 7761427 w 9070849"/>
                  <a:gd name="connsiteY7" fmla="*/ 1733702 h 2721254"/>
                  <a:gd name="connsiteX8" fmla="*/ 3745384 w 9070849"/>
                  <a:gd name="connsiteY8" fmla="*/ 1748332 h 2721254"/>
                  <a:gd name="connsiteX9" fmla="*/ 3752698 w 9070849"/>
                  <a:gd name="connsiteY9" fmla="*/ 7314 h 2721254"/>
                  <a:gd name="connsiteX10" fmla="*/ 1309421 w 9070849"/>
                  <a:gd name="connsiteY10" fmla="*/ 0 h 2721254"/>
                  <a:gd name="connsiteX0" fmla="*/ 1309421 w 9070849"/>
                  <a:gd name="connsiteY0" fmla="*/ 0 h 2721254"/>
                  <a:gd name="connsiteX1" fmla="*/ 1302105 w 9070849"/>
                  <a:gd name="connsiteY1" fmla="*/ 1762962 h 2721254"/>
                  <a:gd name="connsiteX2" fmla="*/ 0 w 9070849"/>
                  <a:gd name="connsiteY2" fmla="*/ 1755647 h 2721254"/>
                  <a:gd name="connsiteX3" fmla="*/ 7315 w 9070849"/>
                  <a:gd name="connsiteY3" fmla="*/ 2713939 h 2721254"/>
                  <a:gd name="connsiteX4" fmla="*/ 9070849 w 9070849"/>
                  <a:gd name="connsiteY4" fmla="*/ 2721254 h 2721254"/>
                  <a:gd name="connsiteX5" fmla="*/ 9056218 w 9070849"/>
                  <a:gd name="connsiteY5" fmla="*/ 1016812 h 2721254"/>
                  <a:gd name="connsiteX6" fmla="*/ 7754112 w 9070849"/>
                  <a:gd name="connsiteY6" fmla="*/ 1016812 h 2721254"/>
                  <a:gd name="connsiteX7" fmla="*/ 7761427 w 9070849"/>
                  <a:gd name="connsiteY7" fmla="*/ 1733702 h 2721254"/>
                  <a:gd name="connsiteX8" fmla="*/ 3745384 w 9070849"/>
                  <a:gd name="connsiteY8" fmla="*/ 1719071 h 2721254"/>
                  <a:gd name="connsiteX9" fmla="*/ 3752698 w 9070849"/>
                  <a:gd name="connsiteY9" fmla="*/ 7314 h 2721254"/>
                  <a:gd name="connsiteX10" fmla="*/ 1309421 w 9070849"/>
                  <a:gd name="connsiteY10" fmla="*/ 0 h 2721254"/>
                  <a:gd name="connsiteX0" fmla="*/ 1309421 w 9070849"/>
                  <a:gd name="connsiteY0" fmla="*/ 0 h 2721254"/>
                  <a:gd name="connsiteX1" fmla="*/ 1302105 w 9070849"/>
                  <a:gd name="connsiteY1" fmla="*/ 1762962 h 2721254"/>
                  <a:gd name="connsiteX2" fmla="*/ 0 w 9070849"/>
                  <a:gd name="connsiteY2" fmla="*/ 1755647 h 2721254"/>
                  <a:gd name="connsiteX3" fmla="*/ 7315 w 9070849"/>
                  <a:gd name="connsiteY3" fmla="*/ 2713939 h 2721254"/>
                  <a:gd name="connsiteX4" fmla="*/ 9070849 w 9070849"/>
                  <a:gd name="connsiteY4" fmla="*/ 2721254 h 2721254"/>
                  <a:gd name="connsiteX5" fmla="*/ 9056218 w 9070849"/>
                  <a:gd name="connsiteY5" fmla="*/ 1016812 h 2721254"/>
                  <a:gd name="connsiteX6" fmla="*/ 7754112 w 9070849"/>
                  <a:gd name="connsiteY6" fmla="*/ 1016812 h 2721254"/>
                  <a:gd name="connsiteX7" fmla="*/ 7761427 w 9070849"/>
                  <a:gd name="connsiteY7" fmla="*/ 1733702 h 2721254"/>
                  <a:gd name="connsiteX8" fmla="*/ 3803905 w 9070849"/>
                  <a:gd name="connsiteY8" fmla="*/ 1726386 h 2721254"/>
                  <a:gd name="connsiteX9" fmla="*/ 3752698 w 9070849"/>
                  <a:gd name="connsiteY9" fmla="*/ 7314 h 2721254"/>
                  <a:gd name="connsiteX10" fmla="*/ 1309421 w 9070849"/>
                  <a:gd name="connsiteY10" fmla="*/ 0 h 2721254"/>
                  <a:gd name="connsiteX0" fmla="*/ 1309421 w 9070849"/>
                  <a:gd name="connsiteY0" fmla="*/ 0 h 2721254"/>
                  <a:gd name="connsiteX1" fmla="*/ 1302105 w 9070849"/>
                  <a:gd name="connsiteY1" fmla="*/ 1762962 h 2721254"/>
                  <a:gd name="connsiteX2" fmla="*/ 0 w 9070849"/>
                  <a:gd name="connsiteY2" fmla="*/ 1755647 h 2721254"/>
                  <a:gd name="connsiteX3" fmla="*/ 7315 w 9070849"/>
                  <a:gd name="connsiteY3" fmla="*/ 2713939 h 2721254"/>
                  <a:gd name="connsiteX4" fmla="*/ 9070849 w 9070849"/>
                  <a:gd name="connsiteY4" fmla="*/ 2721254 h 2721254"/>
                  <a:gd name="connsiteX5" fmla="*/ 9056218 w 9070849"/>
                  <a:gd name="connsiteY5" fmla="*/ 1016812 h 2721254"/>
                  <a:gd name="connsiteX6" fmla="*/ 7754112 w 9070849"/>
                  <a:gd name="connsiteY6" fmla="*/ 1016812 h 2721254"/>
                  <a:gd name="connsiteX7" fmla="*/ 7761427 w 9070849"/>
                  <a:gd name="connsiteY7" fmla="*/ 1733702 h 2721254"/>
                  <a:gd name="connsiteX8" fmla="*/ 3803905 w 9070849"/>
                  <a:gd name="connsiteY8" fmla="*/ 1726386 h 2721254"/>
                  <a:gd name="connsiteX9" fmla="*/ 3811219 w 9070849"/>
                  <a:gd name="connsiteY9" fmla="*/ 7314 h 2721254"/>
                  <a:gd name="connsiteX10" fmla="*/ 1309421 w 9070849"/>
                  <a:gd name="connsiteY10" fmla="*/ 0 h 2721254"/>
                  <a:gd name="connsiteX0" fmla="*/ 1309421 w 9070849"/>
                  <a:gd name="connsiteY0" fmla="*/ 0 h 2721254"/>
                  <a:gd name="connsiteX1" fmla="*/ 1331365 w 9070849"/>
                  <a:gd name="connsiteY1" fmla="*/ 1748332 h 2721254"/>
                  <a:gd name="connsiteX2" fmla="*/ 0 w 9070849"/>
                  <a:gd name="connsiteY2" fmla="*/ 1755647 h 2721254"/>
                  <a:gd name="connsiteX3" fmla="*/ 7315 w 9070849"/>
                  <a:gd name="connsiteY3" fmla="*/ 2713939 h 2721254"/>
                  <a:gd name="connsiteX4" fmla="*/ 9070849 w 9070849"/>
                  <a:gd name="connsiteY4" fmla="*/ 2721254 h 2721254"/>
                  <a:gd name="connsiteX5" fmla="*/ 9056218 w 9070849"/>
                  <a:gd name="connsiteY5" fmla="*/ 1016812 h 2721254"/>
                  <a:gd name="connsiteX6" fmla="*/ 7754112 w 9070849"/>
                  <a:gd name="connsiteY6" fmla="*/ 1016812 h 2721254"/>
                  <a:gd name="connsiteX7" fmla="*/ 7761427 w 9070849"/>
                  <a:gd name="connsiteY7" fmla="*/ 1733702 h 2721254"/>
                  <a:gd name="connsiteX8" fmla="*/ 3803905 w 9070849"/>
                  <a:gd name="connsiteY8" fmla="*/ 1726386 h 2721254"/>
                  <a:gd name="connsiteX9" fmla="*/ 3811219 w 9070849"/>
                  <a:gd name="connsiteY9" fmla="*/ 7314 h 2721254"/>
                  <a:gd name="connsiteX10" fmla="*/ 1309421 w 9070849"/>
                  <a:gd name="connsiteY10" fmla="*/ 0 h 2721254"/>
                  <a:gd name="connsiteX0" fmla="*/ 1309421 w 9070849"/>
                  <a:gd name="connsiteY0" fmla="*/ 0 h 2721254"/>
                  <a:gd name="connsiteX1" fmla="*/ 1324050 w 9070849"/>
                  <a:gd name="connsiteY1" fmla="*/ 1770278 h 2721254"/>
                  <a:gd name="connsiteX2" fmla="*/ 0 w 9070849"/>
                  <a:gd name="connsiteY2" fmla="*/ 1755647 h 2721254"/>
                  <a:gd name="connsiteX3" fmla="*/ 7315 w 9070849"/>
                  <a:gd name="connsiteY3" fmla="*/ 2713939 h 2721254"/>
                  <a:gd name="connsiteX4" fmla="*/ 9070849 w 9070849"/>
                  <a:gd name="connsiteY4" fmla="*/ 2721254 h 2721254"/>
                  <a:gd name="connsiteX5" fmla="*/ 9056218 w 9070849"/>
                  <a:gd name="connsiteY5" fmla="*/ 1016812 h 2721254"/>
                  <a:gd name="connsiteX6" fmla="*/ 7754112 w 9070849"/>
                  <a:gd name="connsiteY6" fmla="*/ 1016812 h 2721254"/>
                  <a:gd name="connsiteX7" fmla="*/ 7761427 w 9070849"/>
                  <a:gd name="connsiteY7" fmla="*/ 1733702 h 2721254"/>
                  <a:gd name="connsiteX8" fmla="*/ 3803905 w 9070849"/>
                  <a:gd name="connsiteY8" fmla="*/ 1726386 h 2721254"/>
                  <a:gd name="connsiteX9" fmla="*/ 3811219 w 9070849"/>
                  <a:gd name="connsiteY9" fmla="*/ 7314 h 2721254"/>
                  <a:gd name="connsiteX10" fmla="*/ 1309421 w 9070849"/>
                  <a:gd name="connsiteY10" fmla="*/ 0 h 2721254"/>
                  <a:gd name="connsiteX0" fmla="*/ 1309421 w 9070849"/>
                  <a:gd name="connsiteY0" fmla="*/ 0 h 2721254"/>
                  <a:gd name="connsiteX1" fmla="*/ 1316735 w 9070849"/>
                  <a:gd name="connsiteY1" fmla="*/ 1748332 h 2721254"/>
                  <a:gd name="connsiteX2" fmla="*/ 0 w 9070849"/>
                  <a:gd name="connsiteY2" fmla="*/ 1755647 h 2721254"/>
                  <a:gd name="connsiteX3" fmla="*/ 7315 w 9070849"/>
                  <a:gd name="connsiteY3" fmla="*/ 2713939 h 2721254"/>
                  <a:gd name="connsiteX4" fmla="*/ 9070849 w 9070849"/>
                  <a:gd name="connsiteY4" fmla="*/ 2721254 h 2721254"/>
                  <a:gd name="connsiteX5" fmla="*/ 9056218 w 9070849"/>
                  <a:gd name="connsiteY5" fmla="*/ 1016812 h 2721254"/>
                  <a:gd name="connsiteX6" fmla="*/ 7754112 w 9070849"/>
                  <a:gd name="connsiteY6" fmla="*/ 1016812 h 2721254"/>
                  <a:gd name="connsiteX7" fmla="*/ 7761427 w 9070849"/>
                  <a:gd name="connsiteY7" fmla="*/ 1733702 h 2721254"/>
                  <a:gd name="connsiteX8" fmla="*/ 3803905 w 9070849"/>
                  <a:gd name="connsiteY8" fmla="*/ 1726386 h 2721254"/>
                  <a:gd name="connsiteX9" fmla="*/ 3811219 w 9070849"/>
                  <a:gd name="connsiteY9" fmla="*/ 7314 h 2721254"/>
                  <a:gd name="connsiteX10" fmla="*/ 1309421 w 9070849"/>
                  <a:gd name="connsiteY10" fmla="*/ 0 h 2721254"/>
                  <a:gd name="connsiteX0" fmla="*/ 1309421 w 9070849"/>
                  <a:gd name="connsiteY0" fmla="*/ 0 h 2721254"/>
                  <a:gd name="connsiteX1" fmla="*/ 1316735 w 9070849"/>
                  <a:gd name="connsiteY1" fmla="*/ 1770277 h 2721254"/>
                  <a:gd name="connsiteX2" fmla="*/ 0 w 9070849"/>
                  <a:gd name="connsiteY2" fmla="*/ 1755647 h 2721254"/>
                  <a:gd name="connsiteX3" fmla="*/ 7315 w 9070849"/>
                  <a:gd name="connsiteY3" fmla="*/ 2713939 h 2721254"/>
                  <a:gd name="connsiteX4" fmla="*/ 9070849 w 9070849"/>
                  <a:gd name="connsiteY4" fmla="*/ 2721254 h 2721254"/>
                  <a:gd name="connsiteX5" fmla="*/ 9056218 w 9070849"/>
                  <a:gd name="connsiteY5" fmla="*/ 1016812 h 2721254"/>
                  <a:gd name="connsiteX6" fmla="*/ 7754112 w 9070849"/>
                  <a:gd name="connsiteY6" fmla="*/ 1016812 h 2721254"/>
                  <a:gd name="connsiteX7" fmla="*/ 7761427 w 9070849"/>
                  <a:gd name="connsiteY7" fmla="*/ 1733702 h 2721254"/>
                  <a:gd name="connsiteX8" fmla="*/ 3803905 w 9070849"/>
                  <a:gd name="connsiteY8" fmla="*/ 1726386 h 2721254"/>
                  <a:gd name="connsiteX9" fmla="*/ 3811219 w 9070849"/>
                  <a:gd name="connsiteY9" fmla="*/ 7314 h 2721254"/>
                  <a:gd name="connsiteX10" fmla="*/ 1309421 w 9070849"/>
                  <a:gd name="connsiteY10" fmla="*/ 0 h 2721254"/>
                  <a:gd name="connsiteX0" fmla="*/ 1331366 w 9070849"/>
                  <a:gd name="connsiteY0" fmla="*/ 1 h 2713940"/>
                  <a:gd name="connsiteX1" fmla="*/ 1316735 w 9070849"/>
                  <a:gd name="connsiteY1" fmla="*/ 1762963 h 2713940"/>
                  <a:gd name="connsiteX2" fmla="*/ 0 w 9070849"/>
                  <a:gd name="connsiteY2" fmla="*/ 1748333 h 2713940"/>
                  <a:gd name="connsiteX3" fmla="*/ 7315 w 9070849"/>
                  <a:gd name="connsiteY3" fmla="*/ 2706625 h 2713940"/>
                  <a:gd name="connsiteX4" fmla="*/ 9070849 w 9070849"/>
                  <a:gd name="connsiteY4" fmla="*/ 2713940 h 2713940"/>
                  <a:gd name="connsiteX5" fmla="*/ 9056218 w 9070849"/>
                  <a:gd name="connsiteY5" fmla="*/ 1009498 h 2713940"/>
                  <a:gd name="connsiteX6" fmla="*/ 7754112 w 9070849"/>
                  <a:gd name="connsiteY6" fmla="*/ 1009498 h 2713940"/>
                  <a:gd name="connsiteX7" fmla="*/ 7761427 w 9070849"/>
                  <a:gd name="connsiteY7" fmla="*/ 1726388 h 2713940"/>
                  <a:gd name="connsiteX8" fmla="*/ 3803905 w 9070849"/>
                  <a:gd name="connsiteY8" fmla="*/ 1719072 h 2713940"/>
                  <a:gd name="connsiteX9" fmla="*/ 3811219 w 9070849"/>
                  <a:gd name="connsiteY9" fmla="*/ 0 h 2713940"/>
                  <a:gd name="connsiteX10" fmla="*/ 1331366 w 9070849"/>
                  <a:gd name="connsiteY10" fmla="*/ 1 h 2713940"/>
                  <a:gd name="connsiteX0" fmla="*/ 1331366 w 9070849"/>
                  <a:gd name="connsiteY0" fmla="*/ 1 h 2713940"/>
                  <a:gd name="connsiteX1" fmla="*/ 1345996 w 9070849"/>
                  <a:gd name="connsiteY1" fmla="*/ 1733702 h 2713940"/>
                  <a:gd name="connsiteX2" fmla="*/ 0 w 9070849"/>
                  <a:gd name="connsiteY2" fmla="*/ 1748333 h 2713940"/>
                  <a:gd name="connsiteX3" fmla="*/ 7315 w 9070849"/>
                  <a:gd name="connsiteY3" fmla="*/ 2706625 h 2713940"/>
                  <a:gd name="connsiteX4" fmla="*/ 9070849 w 9070849"/>
                  <a:gd name="connsiteY4" fmla="*/ 2713940 h 2713940"/>
                  <a:gd name="connsiteX5" fmla="*/ 9056218 w 9070849"/>
                  <a:gd name="connsiteY5" fmla="*/ 1009498 h 2713940"/>
                  <a:gd name="connsiteX6" fmla="*/ 7754112 w 9070849"/>
                  <a:gd name="connsiteY6" fmla="*/ 1009498 h 2713940"/>
                  <a:gd name="connsiteX7" fmla="*/ 7761427 w 9070849"/>
                  <a:gd name="connsiteY7" fmla="*/ 1726388 h 2713940"/>
                  <a:gd name="connsiteX8" fmla="*/ 3803905 w 9070849"/>
                  <a:gd name="connsiteY8" fmla="*/ 1719072 h 2713940"/>
                  <a:gd name="connsiteX9" fmla="*/ 3811219 w 9070849"/>
                  <a:gd name="connsiteY9" fmla="*/ 0 h 2713940"/>
                  <a:gd name="connsiteX10" fmla="*/ 1331366 w 9070849"/>
                  <a:gd name="connsiteY10" fmla="*/ 1 h 2713940"/>
                  <a:gd name="connsiteX0" fmla="*/ 1331366 w 9070849"/>
                  <a:gd name="connsiteY0" fmla="*/ 1 h 2713940"/>
                  <a:gd name="connsiteX1" fmla="*/ 1338681 w 9070849"/>
                  <a:gd name="connsiteY1" fmla="*/ 1733702 h 2713940"/>
                  <a:gd name="connsiteX2" fmla="*/ 0 w 9070849"/>
                  <a:gd name="connsiteY2" fmla="*/ 1748333 h 2713940"/>
                  <a:gd name="connsiteX3" fmla="*/ 7315 w 9070849"/>
                  <a:gd name="connsiteY3" fmla="*/ 2706625 h 2713940"/>
                  <a:gd name="connsiteX4" fmla="*/ 9070849 w 9070849"/>
                  <a:gd name="connsiteY4" fmla="*/ 2713940 h 2713940"/>
                  <a:gd name="connsiteX5" fmla="*/ 9056218 w 9070849"/>
                  <a:gd name="connsiteY5" fmla="*/ 1009498 h 2713940"/>
                  <a:gd name="connsiteX6" fmla="*/ 7754112 w 9070849"/>
                  <a:gd name="connsiteY6" fmla="*/ 1009498 h 2713940"/>
                  <a:gd name="connsiteX7" fmla="*/ 7761427 w 9070849"/>
                  <a:gd name="connsiteY7" fmla="*/ 1726388 h 2713940"/>
                  <a:gd name="connsiteX8" fmla="*/ 3803905 w 9070849"/>
                  <a:gd name="connsiteY8" fmla="*/ 1719072 h 2713940"/>
                  <a:gd name="connsiteX9" fmla="*/ 3811219 w 9070849"/>
                  <a:gd name="connsiteY9" fmla="*/ 0 h 2713940"/>
                  <a:gd name="connsiteX10" fmla="*/ 1331366 w 9070849"/>
                  <a:gd name="connsiteY10" fmla="*/ 1 h 2713940"/>
                  <a:gd name="connsiteX0" fmla="*/ 1324208 w 9063691"/>
                  <a:gd name="connsiteY0" fmla="*/ 1 h 2713940"/>
                  <a:gd name="connsiteX1" fmla="*/ 1331523 w 9063691"/>
                  <a:gd name="connsiteY1" fmla="*/ 1733702 h 2713940"/>
                  <a:gd name="connsiteX2" fmla="*/ 22103 w 9063691"/>
                  <a:gd name="connsiteY2" fmla="*/ 1719072 h 2713940"/>
                  <a:gd name="connsiteX3" fmla="*/ 157 w 9063691"/>
                  <a:gd name="connsiteY3" fmla="*/ 2706625 h 2713940"/>
                  <a:gd name="connsiteX4" fmla="*/ 9063691 w 9063691"/>
                  <a:gd name="connsiteY4" fmla="*/ 2713940 h 2713940"/>
                  <a:gd name="connsiteX5" fmla="*/ 9049060 w 9063691"/>
                  <a:gd name="connsiteY5" fmla="*/ 1009498 h 2713940"/>
                  <a:gd name="connsiteX6" fmla="*/ 7746954 w 9063691"/>
                  <a:gd name="connsiteY6" fmla="*/ 1009498 h 2713940"/>
                  <a:gd name="connsiteX7" fmla="*/ 7754269 w 9063691"/>
                  <a:gd name="connsiteY7" fmla="*/ 1726388 h 2713940"/>
                  <a:gd name="connsiteX8" fmla="*/ 3796747 w 9063691"/>
                  <a:gd name="connsiteY8" fmla="*/ 1719072 h 2713940"/>
                  <a:gd name="connsiteX9" fmla="*/ 3804061 w 9063691"/>
                  <a:gd name="connsiteY9" fmla="*/ 0 h 2713940"/>
                  <a:gd name="connsiteX10" fmla="*/ 1324208 w 9063691"/>
                  <a:gd name="connsiteY10" fmla="*/ 1 h 2713940"/>
                  <a:gd name="connsiteX0" fmla="*/ 1324262 w 9063745"/>
                  <a:gd name="connsiteY0" fmla="*/ 1 h 2713940"/>
                  <a:gd name="connsiteX1" fmla="*/ 1331577 w 9063745"/>
                  <a:gd name="connsiteY1" fmla="*/ 1733702 h 2713940"/>
                  <a:gd name="connsiteX2" fmla="*/ 14842 w 9063745"/>
                  <a:gd name="connsiteY2" fmla="*/ 1741018 h 2713940"/>
                  <a:gd name="connsiteX3" fmla="*/ 211 w 9063745"/>
                  <a:gd name="connsiteY3" fmla="*/ 2706625 h 2713940"/>
                  <a:gd name="connsiteX4" fmla="*/ 9063745 w 9063745"/>
                  <a:gd name="connsiteY4" fmla="*/ 2713940 h 2713940"/>
                  <a:gd name="connsiteX5" fmla="*/ 9049114 w 9063745"/>
                  <a:gd name="connsiteY5" fmla="*/ 1009498 h 2713940"/>
                  <a:gd name="connsiteX6" fmla="*/ 7747008 w 9063745"/>
                  <a:gd name="connsiteY6" fmla="*/ 1009498 h 2713940"/>
                  <a:gd name="connsiteX7" fmla="*/ 7754323 w 9063745"/>
                  <a:gd name="connsiteY7" fmla="*/ 1726388 h 2713940"/>
                  <a:gd name="connsiteX8" fmla="*/ 3796801 w 9063745"/>
                  <a:gd name="connsiteY8" fmla="*/ 1719072 h 2713940"/>
                  <a:gd name="connsiteX9" fmla="*/ 3804115 w 9063745"/>
                  <a:gd name="connsiteY9" fmla="*/ 0 h 2713940"/>
                  <a:gd name="connsiteX10" fmla="*/ 1324262 w 9063745"/>
                  <a:gd name="connsiteY10" fmla="*/ 1 h 2713940"/>
                  <a:gd name="connsiteX0" fmla="*/ 1309420 w 9048903"/>
                  <a:gd name="connsiteY0" fmla="*/ 1 h 2713940"/>
                  <a:gd name="connsiteX1" fmla="*/ 1316735 w 9048903"/>
                  <a:gd name="connsiteY1" fmla="*/ 1733702 h 2713940"/>
                  <a:gd name="connsiteX2" fmla="*/ 0 w 9048903"/>
                  <a:gd name="connsiteY2" fmla="*/ 1741018 h 2713940"/>
                  <a:gd name="connsiteX3" fmla="*/ 21945 w 9048903"/>
                  <a:gd name="connsiteY3" fmla="*/ 2699310 h 2713940"/>
                  <a:gd name="connsiteX4" fmla="*/ 9048903 w 9048903"/>
                  <a:gd name="connsiteY4" fmla="*/ 2713940 h 2713940"/>
                  <a:gd name="connsiteX5" fmla="*/ 9034272 w 9048903"/>
                  <a:gd name="connsiteY5" fmla="*/ 1009498 h 2713940"/>
                  <a:gd name="connsiteX6" fmla="*/ 7732166 w 9048903"/>
                  <a:gd name="connsiteY6" fmla="*/ 1009498 h 2713940"/>
                  <a:gd name="connsiteX7" fmla="*/ 7739481 w 9048903"/>
                  <a:gd name="connsiteY7" fmla="*/ 1726388 h 2713940"/>
                  <a:gd name="connsiteX8" fmla="*/ 3781959 w 9048903"/>
                  <a:gd name="connsiteY8" fmla="*/ 1719072 h 2713940"/>
                  <a:gd name="connsiteX9" fmla="*/ 3789273 w 9048903"/>
                  <a:gd name="connsiteY9" fmla="*/ 0 h 2713940"/>
                  <a:gd name="connsiteX10" fmla="*/ 1309420 w 9048903"/>
                  <a:gd name="connsiteY10" fmla="*/ 1 h 2713940"/>
                  <a:gd name="connsiteX0" fmla="*/ 1309420 w 9048903"/>
                  <a:gd name="connsiteY0" fmla="*/ 1 h 2713940"/>
                  <a:gd name="connsiteX1" fmla="*/ 1316735 w 9048903"/>
                  <a:gd name="connsiteY1" fmla="*/ 1733702 h 2713940"/>
                  <a:gd name="connsiteX2" fmla="*/ 0 w 9048903"/>
                  <a:gd name="connsiteY2" fmla="*/ 1741018 h 2713940"/>
                  <a:gd name="connsiteX3" fmla="*/ 7315 w 9048903"/>
                  <a:gd name="connsiteY3" fmla="*/ 2699310 h 2713940"/>
                  <a:gd name="connsiteX4" fmla="*/ 9048903 w 9048903"/>
                  <a:gd name="connsiteY4" fmla="*/ 2713940 h 2713940"/>
                  <a:gd name="connsiteX5" fmla="*/ 9034272 w 9048903"/>
                  <a:gd name="connsiteY5" fmla="*/ 1009498 h 2713940"/>
                  <a:gd name="connsiteX6" fmla="*/ 7732166 w 9048903"/>
                  <a:gd name="connsiteY6" fmla="*/ 1009498 h 2713940"/>
                  <a:gd name="connsiteX7" fmla="*/ 7739481 w 9048903"/>
                  <a:gd name="connsiteY7" fmla="*/ 1726388 h 2713940"/>
                  <a:gd name="connsiteX8" fmla="*/ 3781959 w 9048903"/>
                  <a:gd name="connsiteY8" fmla="*/ 1719072 h 2713940"/>
                  <a:gd name="connsiteX9" fmla="*/ 3789273 w 9048903"/>
                  <a:gd name="connsiteY9" fmla="*/ 0 h 2713940"/>
                  <a:gd name="connsiteX10" fmla="*/ 1309420 w 9048903"/>
                  <a:gd name="connsiteY10" fmla="*/ 1 h 2713940"/>
                  <a:gd name="connsiteX0" fmla="*/ 1302262 w 9041745"/>
                  <a:gd name="connsiteY0" fmla="*/ 1 h 2713940"/>
                  <a:gd name="connsiteX1" fmla="*/ 1309577 w 9041745"/>
                  <a:gd name="connsiteY1" fmla="*/ 1733702 h 2713940"/>
                  <a:gd name="connsiteX2" fmla="*/ 22103 w 9041745"/>
                  <a:gd name="connsiteY2" fmla="*/ 1741018 h 2713940"/>
                  <a:gd name="connsiteX3" fmla="*/ 157 w 9041745"/>
                  <a:gd name="connsiteY3" fmla="*/ 2699310 h 2713940"/>
                  <a:gd name="connsiteX4" fmla="*/ 9041745 w 9041745"/>
                  <a:gd name="connsiteY4" fmla="*/ 2713940 h 2713940"/>
                  <a:gd name="connsiteX5" fmla="*/ 9027114 w 9041745"/>
                  <a:gd name="connsiteY5" fmla="*/ 1009498 h 2713940"/>
                  <a:gd name="connsiteX6" fmla="*/ 7725008 w 9041745"/>
                  <a:gd name="connsiteY6" fmla="*/ 1009498 h 2713940"/>
                  <a:gd name="connsiteX7" fmla="*/ 7732323 w 9041745"/>
                  <a:gd name="connsiteY7" fmla="*/ 1726388 h 2713940"/>
                  <a:gd name="connsiteX8" fmla="*/ 3774801 w 9041745"/>
                  <a:gd name="connsiteY8" fmla="*/ 1719072 h 2713940"/>
                  <a:gd name="connsiteX9" fmla="*/ 3782115 w 9041745"/>
                  <a:gd name="connsiteY9" fmla="*/ 0 h 2713940"/>
                  <a:gd name="connsiteX10" fmla="*/ 1302262 w 9041745"/>
                  <a:gd name="connsiteY10" fmla="*/ 1 h 2713940"/>
                  <a:gd name="connsiteX0" fmla="*/ 1302429 w 9041912"/>
                  <a:gd name="connsiteY0" fmla="*/ 1 h 2713940"/>
                  <a:gd name="connsiteX1" fmla="*/ 1309744 w 9041912"/>
                  <a:gd name="connsiteY1" fmla="*/ 1733702 h 2713940"/>
                  <a:gd name="connsiteX2" fmla="*/ 7640 w 9041912"/>
                  <a:gd name="connsiteY2" fmla="*/ 1741018 h 2713940"/>
                  <a:gd name="connsiteX3" fmla="*/ 324 w 9041912"/>
                  <a:gd name="connsiteY3" fmla="*/ 2699310 h 2713940"/>
                  <a:gd name="connsiteX4" fmla="*/ 9041912 w 9041912"/>
                  <a:gd name="connsiteY4" fmla="*/ 2713940 h 2713940"/>
                  <a:gd name="connsiteX5" fmla="*/ 9027281 w 9041912"/>
                  <a:gd name="connsiteY5" fmla="*/ 1009498 h 2713940"/>
                  <a:gd name="connsiteX6" fmla="*/ 7725175 w 9041912"/>
                  <a:gd name="connsiteY6" fmla="*/ 1009498 h 2713940"/>
                  <a:gd name="connsiteX7" fmla="*/ 7732490 w 9041912"/>
                  <a:gd name="connsiteY7" fmla="*/ 1726388 h 2713940"/>
                  <a:gd name="connsiteX8" fmla="*/ 3774968 w 9041912"/>
                  <a:gd name="connsiteY8" fmla="*/ 1719072 h 2713940"/>
                  <a:gd name="connsiteX9" fmla="*/ 3782282 w 9041912"/>
                  <a:gd name="connsiteY9" fmla="*/ 0 h 2713940"/>
                  <a:gd name="connsiteX10" fmla="*/ 1302429 w 9041912"/>
                  <a:gd name="connsiteY10" fmla="*/ 1 h 2713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41912" h="2713940">
                    <a:moveTo>
                      <a:pt x="1302429" y="1"/>
                    </a:moveTo>
                    <a:cubicBezTo>
                      <a:pt x="1299990" y="587655"/>
                      <a:pt x="1312183" y="1146048"/>
                      <a:pt x="1309744" y="1733702"/>
                    </a:cubicBezTo>
                    <a:lnTo>
                      <a:pt x="7640" y="1741018"/>
                    </a:lnTo>
                    <a:cubicBezTo>
                      <a:pt x="10078" y="2060449"/>
                      <a:pt x="-2114" y="2379879"/>
                      <a:pt x="324" y="2699310"/>
                    </a:cubicBezTo>
                    <a:lnTo>
                      <a:pt x="9041912" y="2713940"/>
                    </a:lnTo>
                    <a:cubicBezTo>
                      <a:pt x="9039474" y="2145793"/>
                      <a:pt x="9029719" y="1577645"/>
                      <a:pt x="9027281" y="1009498"/>
                    </a:cubicBezTo>
                    <a:lnTo>
                      <a:pt x="7725175" y="1009498"/>
                    </a:lnTo>
                    <a:cubicBezTo>
                      <a:pt x="7727613" y="1248461"/>
                      <a:pt x="7730052" y="1487425"/>
                      <a:pt x="7732490" y="1726388"/>
                    </a:cubicBezTo>
                    <a:lnTo>
                      <a:pt x="3774968" y="1719072"/>
                    </a:lnTo>
                    <a:cubicBezTo>
                      <a:pt x="3772529" y="1141171"/>
                      <a:pt x="3784721" y="577901"/>
                      <a:pt x="3782282" y="0"/>
                    </a:cubicBezTo>
                    <a:lnTo>
                      <a:pt x="1302429" y="1"/>
                    </a:lnTo>
                    <a:close/>
                  </a:path>
                </a:pathLst>
              </a:custGeom>
              <a:solidFill>
                <a:schemeClr val="accent5">
                  <a:lumMod val="20000"/>
                  <a:lumOff val="80000"/>
                </a:schemeClr>
              </a:solidFill>
              <a:ln>
                <a:no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51" name="Line 96">
                <a:extLst>
                  <a:ext uri="{FF2B5EF4-FFF2-40B4-BE49-F238E27FC236}">
                    <a16:creationId xmlns:a16="http://schemas.microsoft.com/office/drawing/2014/main" id="{804A99C3-B7FF-52EE-CA7C-01FFBCED509D}"/>
                  </a:ext>
                </a:extLst>
              </p:cNvPr>
              <p:cNvSpPr>
                <a:spLocks noChangeShapeType="1"/>
              </p:cNvSpPr>
              <p:nvPr/>
            </p:nvSpPr>
            <p:spPr bwMode="auto">
              <a:xfrm>
                <a:off x="3344486" y="5418125"/>
                <a:ext cx="0" cy="225425"/>
              </a:xfrm>
              <a:prstGeom prst="line">
                <a:avLst/>
              </a:prstGeom>
              <a:noFill/>
              <a:ln w="19050">
                <a:solidFill>
                  <a:srgbClr val="000000"/>
                </a:solidFill>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grpSp>
        <p:grpSp>
          <p:nvGrpSpPr>
            <p:cNvPr id="188" name="Group 187">
              <a:extLst>
                <a:ext uri="{FF2B5EF4-FFF2-40B4-BE49-F238E27FC236}">
                  <a16:creationId xmlns:a16="http://schemas.microsoft.com/office/drawing/2014/main" id="{0E40D0BA-918A-4A92-E48D-25E01F33A64D}"/>
                </a:ext>
              </a:extLst>
            </p:cNvPr>
            <p:cNvGrpSpPr/>
            <p:nvPr/>
          </p:nvGrpSpPr>
          <p:grpSpPr>
            <a:xfrm>
              <a:off x="194251" y="3468896"/>
              <a:ext cx="8852537" cy="2744665"/>
              <a:chOff x="194251" y="3468896"/>
              <a:chExt cx="8852537" cy="2744665"/>
            </a:xfrm>
          </p:grpSpPr>
          <p:sp>
            <p:nvSpPr>
              <p:cNvPr id="189" name="Line 96">
                <a:extLst>
                  <a:ext uri="{FF2B5EF4-FFF2-40B4-BE49-F238E27FC236}">
                    <a16:creationId xmlns:a16="http://schemas.microsoft.com/office/drawing/2014/main" id="{73657B17-6B33-D900-D78E-4071D257566E}"/>
                  </a:ext>
                </a:extLst>
              </p:cNvPr>
              <p:cNvSpPr>
                <a:spLocks noChangeShapeType="1"/>
              </p:cNvSpPr>
              <p:nvPr/>
            </p:nvSpPr>
            <p:spPr bwMode="auto">
              <a:xfrm>
                <a:off x="750819" y="5407377"/>
                <a:ext cx="1" cy="193194"/>
              </a:xfrm>
              <a:prstGeom prst="line">
                <a:avLst/>
              </a:prstGeom>
              <a:noFill/>
              <a:ln w="19050">
                <a:solidFill>
                  <a:srgbClr val="000000"/>
                </a:solidFill>
                <a:prstDash val="solid"/>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sp>
            <p:nvSpPr>
              <p:cNvPr id="190" name="Rectangle 8">
                <a:extLst>
                  <a:ext uri="{FF2B5EF4-FFF2-40B4-BE49-F238E27FC236}">
                    <a16:creationId xmlns:a16="http://schemas.microsoft.com/office/drawing/2014/main" id="{C9BCC383-8174-09DA-027B-59A92CA3E32A}"/>
                  </a:ext>
                </a:extLst>
              </p:cNvPr>
              <p:cNvSpPr>
                <a:spLocks noChangeArrowheads="1"/>
              </p:cNvSpPr>
              <p:nvPr/>
            </p:nvSpPr>
            <p:spPr bwMode="auto">
              <a:xfrm>
                <a:off x="1876678" y="4271290"/>
                <a:ext cx="1221950" cy="430868"/>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r" eaLnBrk="1" hangingPunct="1">
                  <a:spcBef>
                    <a:spcPct val="0"/>
                  </a:spcBef>
                  <a:buNone/>
                  <a:defRPr/>
                </a:pPr>
                <a:r>
                  <a:rPr lang="en-US" altLang="lt-LT" sz="900" b="1" dirty="0">
                    <a:solidFill>
                      <a:srgbClr val="000000"/>
                    </a:solidFill>
                    <a:latin typeface="Arial" panose="020B0604020202020204" pitchFamily="34" charset="0"/>
                    <a:cs typeface="Arial" panose="020B0604020202020204" pitchFamily="34" charset="0"/>
                  </a:rPr>
                  <a:t>CHIEF OF </a:t>
                </a:r>
                <a:endParaRPr lang="et-EE" altLang="lt-LT" sz="900" b="1" dirty="0">
                  <a:solidFill>
                    <a:srgbClr val="000000"/>
                  </a:solidFill>
                  <a:latin typeface="Arial" panose="020B0604020202020204" pitchFamily="34" charset="0"/>
                  <a:cs typeface="Arial" panose="020B0604020202020204" pitchFamily="34" charset="0"/>
                </a:endParaRPr>
              </a:p>
              <a:p>
                <a:pPr algn="r" eaLnBrk="1" hangingPunct="1">
                  <a:spcBef>
                    <a:spcPct val="0"/>
                  </a:spcBef>
                  <a:buNone/>
                  <a:defRPr/>
                </a:pPr>
                <a:r>
                  <a:rPr lang="en-US" altLang="lt-LT" sz="900" b="1" dirty="0">
                    <a:solidFill>
                      <a:srgbClr val="000000"/>
                    </a:solidFill>
                    <a:latin typeface="Arial" panose="020B0604020202020204" pitchFamily="34" charset="0"/>
                    <a:cs typeface="Arial" panose="020B0604020202020204" pitchFamily="34" charset="0"/>
                  </a:rPr>
                  <a:t>DEFENCE</a:t>
                </a:r>
                <a:r>
                  <a:rPr lang="lt-LT" altLang="lt-LT" sz="600" b="1" dirty="0">
                    <a:solidFill>
                      <a:srgbClr val="000000"/>
                    </a:solidFill>
                    <a:latin typeface="Arial" panose="020B0604020202020204" pitchFamily="34" charset="0"/>
                    <a:cs typeface="Arial" panose="020B0604020202020204" pitchFamily="34" charset="0"/>
                  </a:rPr>
                  <a:t> </a:t>
                </a:r>
                <a:endParaRPr lang="lt-LT" altLang="lt-LT" sz="1800" b="1" dirty="0">
                  <a:solidFill>
                    <a:srgbClr val="000000"/>
                  </a:solidFill>
                  <a:latin typeface="Arial" panose="020B0604020202020204" pitchFamily="34" charset="0"/>
                  <a:cs typeface="Arial" panose="020B0604020202020204" pitchFamily="34" charset="0"/>
                </a:endParaRPr>
              </a:p>
            </p:txBody>
          </p:sp>
          <p:sp>
            <p:nvSpPr>
              <p:cNvPr id="191" name="Rectangle 149">
                <a:extLst>
                  <a:ext uri="{FF2B5EF4-FFF2-40B4-BE49-F238E27FC236}">
                    <a16:creationId xmlns:a16="http://schemas.microsoft.com/office/drawing/2014/main" id="{F6B4C31E-18E0-3014-EA9F-D73EE6A4E8E1}"/>
                  </a:ext>
                </a:extLst>
              </p:cNvPr>
              <p:cNvSpPr>
                <a:spLocks noChangeArrowheads="1"/>
              </p:cNvSpPr>
              <p:nvPr/>
            </p:nvSpPr>
            <p:spPr bwMode="auto">
              <a:xfrm>
                <a:off x="2551052" y="4845502"/>
                <a:ext cx="1169987" cy="492125"/>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defTabSz="957263" eaLnBrk="0" hangingPunct="0">
                  <a:buFont typeface="Arial" charset="0"/>
                  <a:buChar char="•"/>
                  <a:defRPr sz="3200">
                    <a:solidFill>
                      <a:schemeClr val="tx1"/>
                    </a:solidFill>
                    <a:latin typeface="Calibri" pitchFamily="34" charset="0"/>
                  </a:defRPr>
                </a:lvl1pPr>
                <a:lvl2pPr marL="742950" indent="-285750" algn="l" defTabSz="957263" eaLnBrk="0" hangingPunct="0">
                  <a:buFont typeface="Arial" charset="0"/>
                  <a:buChar char="–"/>
                  <a:defRPr sz="2800">
                    <a:solidFill>
                      <a:schemeClr val="tx1"/>
                    </a:solidFill>
                    <a:latin typeface="Calibri" pitchFamily="34" charset="0"/>
                  </a:defRPr>
                </a:lvl2pPr>
                <a:lvl3pPr marL="1143000" indent="-228600" algn="l" defTabSz="957263" eaLnBrk="0" hangingPunct="0">
                  <a:buFont typeface="Arial" charset="0"/>
                  <a:buChar char="•"/>
                  <a:defRPr sz="2400">
                    <a:solidFill>
                      <a:schemeClr val="tx1"/>
                    </a:solidFill>
                    <a:latin typeface="Calibri" pitchFamily="34" charset="0"/>
                  </a:defRPr>
                </a:lvl3pPr>
                <a:lvl4pPr marL="1600200" indent="-228600" algn="l" defTabSz="957263" eaLnBrk="0" hangingPunct="0">
                  <a:buFont typeface="Arial" charset="0"/>
                  <a:buChar char="–"/>
                  <a:defRPr sz="2000">
                    <a:solidFill>
                      <a:schemeClr val="tx1"/>
                    </a:solidFill>
                    <a:latin typeface="Calibri" pitchFamily="34" charset="0"/>
                  </a:defRPr>
                </a:lvl4pPr>
                <a:lvl5pPr marL="2057400" indent="-228600" algn="l" defTabSz="957263" eaLnBrk="0" hangingPunct="0">
                  <a:buFont typeface="Arial" charset="0"/>
                  <a:buChar char="»"/>
                  <a:defRPr sz="2000">
                    <a:solidFill>
                      <a:schemeClr val="tx1"/>
                    </a:solidFill>
                    <a:latin typeface="Calibri" pitchFamily="34" charset="0"/>
                  </a:defRPr>
                </a:lvl5pPr>
                <a:lvl6pPr marL="2514600" indent="-228600" defTabSz="95726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5726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5726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5726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spcBef>
                    <a:spcPct val="0"/>
                  </a:spcBef>
                  <a:buNone/>
                  <a:defRPr/>
                </a:pPr>
                <a:endParaRPr lang="en-GB" altLang="lt-LT" sz="900" b="1" dirty="0">
                  <a:solidFill>
                    <a:srgbClr val="000000"/>
                  </a:solidFill>
                  <a:latin typeface="Arial" panose="020B0604020202020204" pitchFamily="34" charset="0"/>
                  <a:cs typeface="Arial" panose="020B0604020202020204" pitchFamily="34" charset="0"/>
                </a:endParaRPr>
              </a:p>
            </p:txBody>
          </p:sp>
          <p:sp>
            <p:nvSpPr>
              <p:cNvPr id="192" name="Line 147">
                <a:extLst>
                  <a:ext uri="{FF2B5EF4-FFF2-40B4-BE49-F238E27FC236}">
                    <a16:creationId xmlns:a16="http://schemas.microsoft.com/office/drawing/2014/main" id="{4E48398E-25DC-9E1D-915E-8E95C2E4112E}"/>
                  </a:ext>
                </a:extLst>
              </p:cNvPr>
              <p:cNvSpPr>
                <a:spLocks noChangeShapeType="1"/>
              </p:cNvSpPr>
              <p:nvPr/>
            </p:nvSpPr>
            <p:spPr bwMode="auto">
              <a:xfrm flipH="1" flipV="1">
                <a:off x="2366115" y="4693502"/>
                <a:ext cx="3175" cy="725655"/>
              </a:xfrm>
              <a:prstGeom prst="line">
                <a:avLst/>
              </a:prstGeom>
              <a:noFill/>
              <a:ln w="19050">
                <a:solidFill>
                  <a:srgbClr val="000000"/>
                </a:solidFill>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sp>
            <p:nvSpPr>
              <p:cNvPr id="193" name="Line 229">
                <a:extLst>
                  <a:ext uri="{FF2B5EF4-FFF2-40B4-BE49-F238E27FC236}">
                    <a16:creationId xmlns:a16="http://schemas.microsoft.com/office/drawing/2014/main" id="{30B07204-3F99-EEAA-B41A-D3E5D61DAC82}"/>
                  </a:ext>
                </a:extLst>
              </p:cNvPr>
              <p:cNvSpPr>
                <a:spLocks noChangeShapeType="1"/>
              </p:cNvSpPr>
              <p:nvPr/>
            </p:nvSpPr>
            <p:spPr bwMode="auto">
              <a:xfrm flipV="1">
                <a:off x="2045195" y="5413351"/>
                <a:ext cx="6404877" cy="14001"/>
              </a:xfrm>
              <a:prstGeom prst="line">
                <a:avLst/>
              </a:prstGeom>
              <a:noFill/>
              <a:ln w="19050">
                <a:solidFill>
                  <a:srgbClr val="000000"/>
                </a:solidFill>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sp>
            <p:nvSpPr>
              <p:cNvPr id="194" name="Line 96">
                <a:extLst>
                  <a:ext uri="{FF2B5EF4-FFF2-40B4-BE49-F238E27FC236}">
                    <a16:creationId xmlns:a16="http://schemas.microsoft.com/office/drawing/2014/main" id="{B71232C0-0A58-8B7F-B5C7-444812871DA1}"/>
                  </a:ext>
                </a:extLst>
              </p:cNvPr>
              <p:cNvSpPr>
                <a:spLocks noChangeShapeType="1"/>
              </p:cNvSpPr>
              <p:nvPr/>
            </p:nvSpPr>
            <p:spPr bwMode="auto">
              <a:xfrm>
                <a:off x="4562098" y="5413362"/>
                <a:ext cx="0" cy="225425"/>
              </a:xfrm>
              <a:prstGeom prst="line">
                <a:avLst/>
              </a:prstGeom>
              <a:noFill/>
              <a:ln w="19050">
                <a:solidFill>
                  <a:srgbClr val="000000"/>
                </a:solidFill>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sp>
            <p:nvSpPr>
              <p:cNvPr id="195" name="Line 96">
                <a:extLst>
                  <a:ext uri="{FF2B5EF4-FFF2-40B4-BE49-F238E27FC236}">
                    <a16:creationId xmlns:a16="http://schemas.microsoft.com/office/drawing/2014/main" id="{20C269BD-2DD1-A379-ACF7-40382AE3469E}"/>
                  </a:ext>
                </a:extLst>
              </p:cNvPr>
              <p:cNvSpPr>
                <a:spLocks noChangeShapeType="1"/>
              </p:cNvSpPr>
              <p:nvPr/>
            </p:nvSpPr>
            <p:spPr bwMode="auto">
              <a:xfrm>
                <a:off x="2036386" y="5419713"/>
                <a:ext cx="0" cy="263525"/>
              </a:xfrm>
              <a:prstGeom prst="line">
                <a:avLst/>
              </a:prstGeom>
              <a:noFill/>
              <a:ln w="19050">
                <a:solidFill>
                  <a:srgbClr val="000000"/>
                </a:solidFill>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sp>
            <p:nvSpPr>
              <p:cNvPr id="196" name="Line 96">
                <a:extLst>
                  <a:ext uri="{FF2B5EF4-FFF2-40B4-BE49-F238E27FC236}">
                    <a16:creationId xmlns:a16="http://schemas.microsoft.com/office/drawing/2014/main" id="{22BC8146-C3B0-FE39-71C9-29537DE03642}"/>
                  </a:ext>
                </a:extLst>
              </p:cNvPr>
              <p:cNvSpPr>
                <a:spLocks noChangeShapeType="1"/>
              </p:cNvSpPr>
              <p:nvPr/>
            </p:nvSpPr>
            <p:spPr bwMode="auto">
              <a:xfrm>
                <a:off x="7104847" y="5418116"/>
                <a:ext cx="0" cy="189770"/>
              </a:xfrm>
              <a:prstGeom prst="line">
                <a:avLst/>
              </a:prstGeom>
              <a:noFill/>
              <a:ln w="19050">
                <a:solidFill>
                  <a:srgbClr val="000000"/>
                </a:solidFill>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sp>
            <p:nvSpPr>
              <p:cNvPr id="197" name="Line 96">
                <a:extLst>
                  <a:ext uri="{FF2B5EF4-FFF2-40B4-BE49-F238E27FC236}">
                    <a16:creationId xmlns:a16="http://schemas.microsoft.com/office/drawing/2014/main" id="{AA1AF959-9DF5-D6F7-1AD0-E22B4B72BCF2}"/>
                  </a:ext>
                </a:extLst>
              </p:cNvPr>
              <p:cNvSpPr>
                <a:spLocks noChangeShapeType="1"/>
              </p:cNvSpPr>
              <p:nvPr/>
            </p:nvSpPr>
            <p:spPr bwMode="auto">
              <a:xfrm>
                <a:off x="5762248" y="5418116"/>
                <a:ext cx="0" cy="220662"/>
              </a:xfrm>
              <a:prstGeom prst="line">
                <a:avLst/>
              </a:prstGeom>
              <a:noFill/>
              <a:ln w="19050">
                <a:solidFill>
                  <a:srgbClr val="000000"/>
                </a:solidFill>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sp>
            <p:nvSpPr>
              <p:cNvPr id="198" name="Line 96">
                <a:extLst>
                  <a:ext uri="{FF2B5EF4-FFF2-40B4-BE49-F238E27FC236}">
                    <a16:creationId xmlns:a16="http://schemas.microsoft.com/office/drawing/2014/main" id="{7BDA9E9F-820B-A8AF-7FC5-15639E0A4E8C}"/>
                  </a:ext>
                </a:extLst>
              </p:cNvPr>
              <p:cNvSpPr>
                <a:spLocks noChangeShapeType="1"/>
              </p:cNvSpPr>
              <p:nvPr/>
            </p:nvSpPr>
            <p:spPr bwMode="auto">
              <a:xfrm flipH="1">
                <a:off x="8448494" y="5216679"/>
                <a:ext cx="1577" cy="356741"/>
              </a:xfrm>
              <a:prstGeom prst="line">
                <a:avLst/>
              </a:prstGeom>
              <a:noFill/>
              <a:ln w="19050">
                <a:solidFill>
                  <a:srgbClr val="000000"/>
                </a:solidFill>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sp>
            <p:nvSpPr>
              <p:cNvPr id="199" name="Rectangle 20">
                <a:extLst>
                  <a:ext uri="{FF2B5EF4-FFF2-40B4-BE49-F238E27FC236}">
                    <a16:creationId xmlns:a16="http://schemas.microsoft.com/office/drawing/2014/main" id="{3FBD848A-7FBA-6F54-23C2-B350D666BC2B}"/>
                  </a:ext>
                </a:extLst>
              </p:cNvPr>
              <p:cNvSpPr>
                <a:spLocks noChangeArrowheads="1"/>
              </p:cNvSpPr>
              <p:nvPr/>
            </p:nvSpPr>
            <p:spPr bwMode="auto">
              <a:xfrm>
                <a:off x="194251" y="5635701"/>
                <a:ext cx="1163637" cy="577850"/>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endParaRPr lang="lt-LT" altLang="lt-LT" sz="1000" b="1" dirty="0">
                  <a:solidFill>
                    <a:srgbClr val="000000"/>
                  </a:solidFill>
                  <a:latin typeface="Arial" panose="020B0604020202020204" pitchFamily="34" charset="0"/>
                  <a:cs typeface="Arial" panose="020B0604020202020204" pitchFamily="34" charset="0"/>
                </a:endParaRPr>
              </a:p>
            </p:txBody>
          </p:sp>
          <p:grpSp>
            <p:nvGrpSpPr>
              <p:cNvPr id="200" name="Group 199">
                <a:extLst>
                  <a:ext uri="{FF2B5EF4-FFF2-40B4-BE49-F238E27FC236}">
                    <a16:creationId xmlns:a16="http://schemas.microsoft.com/office/drawing/2014/main" id="{CBFE11FC-C5D2-27AF-5140-23FBF58CC143}"/>
                  </a:ext>
                </a:extLst>
              </p:cNvPr>
              <p:cNvGrpSpPr/>
              <p:nvPr/>
            </p:nvGrpSpPr>
            <p:grpSpPr>
              <a:xfrm>
                <a:off x="1471237" y="5638886"/>
                <a:ext cx="1250486" cy="574675"/>
                <a:chOff x="1442222" y="5566067"/>
                <a:chExt cx="1250486" cy="574675"/>
              </a:xfrm>
            </p:grpSpPr>
            <p:sp>
              <p:nvSpPr>
                <p:cNvPr id="248" name="Rectangle 41">
                  <a:extLst>
                    <a:ext uri="{FF2B5EF4-FFF2-40B4-BE49-F238E27FC236}">
                      <a16:creationId xmlns:a16="http://schemas.microsoft.com/office/drawing/2014/main" id="{E87D2549-46E6-A9E0-F75D-54EDF30DB7D1}"/>
                    </a:ext>
                  </a:extLst>
                </p:cNvPr>
                <p:cNvSpPr>
                  <a:spLocks noChangeArrowheads="1"/>
                </p:cNvSpPr>
                <p:nvPr/>
              </p:nvSpPr>
              <p:spPr bwMode="auto">
                <a:xfrm>
                  <a:off x="1442222" y="5566067"/>
                  <a:ext cx="1128713" cy="574675"/>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endParaRPr lang="lt-LT" altLang="lt-LT" sz="1000" b="1" dirty="0">
                    <a:solidFill>
                      <a:srgbClr val="000000"/>
                    </a:solidFill>
                    <a:latin typeface="Arial" panose="020B0604020202020204" pitchFamily="34" charset="0"/>
                    <a:cs typeface="Arial" panose="020B0604020202020204" pitchFamily="34" charset="0"/>
                  </a:endParaRPr>
                </a:p>
              </p:txBody>
            </p:sp>
            <p:sp>
              <p:nvSpPr>
                <p:cNvPr id="249" name="Rectangle 3">
                  <a:extLst>
                    <a:ext uri="{FF2B5EF4-FFF2-40B4-BE49-F238E27FC236}">
                      <a16:creationId xmlns:a16="http://schemas.microsoft.com/office/drawing/2014/main" id="{F6F4FE71-8FCF-B159-4B8A-840738ECB941}"/>
                    </a:ext>
                  </a:extLst>
                </p:cNvPr>
                <p:cNvSpPr>
                  <a:spLocks noChangeArrowheads="1"/>
                </p:cNvSpPr>
                <p:nvPr/>
              </p:nvSpPr>
              <p:spPr bwMode="auto">
                <a:xfrm>
                  <a:off x="1744970" y="5632844"/>
                  <a:ext cx="947738" cy="400050"/>
                </a:xfrm>
                <a:prstGeom prst="rect">
                  <a:avLst/>
                </a:prstGeom>
                <a:noFill/>
                <a:ln>
                  <a:noFill/>
                </a:ln>
                <a:scene3d>
                  <a:camera prst="obliqueTopLef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r>
                    <a:rPr lang="en-US" altLang="lt-LT" sz="1000" b="1" dirty="0">
                      <a:solidFill>
                        <a:srgbClr val="000000"/>
                      </a:solidFill>
                      <a:latin typeface="Arial" panose="020B0604020202020204" pitchFamily="34" charset="0"/>
                      <a:cs typeface="Arial" panose="020B0604020202020204" pitchFamily="34" charset="0"/>
                    </a:rPr>
                    <a:t>SPECIAL</a:t>
                  </a:r>
                </a:p>
                <a:p>
                  <a:pPr algn="ctr" eaLnBrk="1" hangingPunct="1">
                    <a:spcBef>
                      <a:spcPct val="0"/>
                    </a:spcBef>
                    <a:buNone/>
                    <a:defRPr/>
                  </a:pPr>
                  <a:r>
                    <a:rPr lang="en-US" altLang="lt-LT" sz="1000" b="1" dirty="0">
                      <a:solidFill>
                        <a:srgbClr val="000000"/>
                      </a:solidFill>
                      <a:latin typeface="Arial" panose="020B0604020202020204" pitchFamily="34" charset="0"/>
                      <a:cs typeface="Arial" panose="020B0604020202020204" pitchFamily="34" charset="0"/>
                    </a:rPr>
                    <a:t>FORCES</a:t>
                  </a:r>
                  <a:endParaRPr lang="lt-LT" altLang="lt-LT" sz="1000" b="1" dirty="0">
                    <a:solidFill>
                      <a:srgbClr val="000000"/>
                    </a:solidFill>
                    <a:latin typeface="Arial" panose="020B0604020202020204" pitchFamily="34" charset="0"/>
                    <a:cs typeface="Arial" panose="020B0604020202020204" pitchFamily="34" charset="0"/>
                  </a:endParaRPr>
                </a:p>
              </p:txBody>
            </p:sp>
          </p:grpSp>
          <p:grpSp>
            <p:nvGrpSpPr>
              <p:cNvPr id="201" name="Group 200">
                <a:extLst>
                  <a:ext uri="{FF2B5EF4-FFF2-40B4-BE49-F238E27FC236}">
                    <a16:creationId xmlns:a16="http://schemas.microsoft.com/office/drawing/2014/main" id="{57DE74F8-3CFB-D012-93B5-BD7ACF145805}"/>
                  </a:ext>
                </a:extLst>
              </p:cNvPr>
              <p:cNvGrpSpPr/>
              <p:nvPr/>
            </p:nvGrpSpPr>
            <p:grpSpPr>
              <a:xfrm>
                <a:off x="2703452" y="5648401"/>
                <a:ext cx="1139825" cy="565150"/>
                <a:chOff x="2674437" y="5575582"/>
                <a:chExt cx="1139825" cy="565150"/>
              </a:xfrm>
            </p:grpSpPr>
            <p:sp>
              <p:nvSpPr>
                <p:cNvPr id="246" name="Rectangle 24">
                  <a:extLst>
                    <a:ext uri="{FF2B5EF4-FFF2-40B4-BE49-F238E27FC236}">
                      <a16:creationId xmlns:a16="http://schemas.microsoft.com/office/drawing/2014/main" id="{71A8FACD-A74C-100F-3017-77567680D90E}"/>
                    </a:ext>
                  </a:extLst>
                </p:cNvPr>
                <p:cNvSpPr>
                  <a:spLocks noChangeArrowheads="1"/>
                </p:cNvSpPr>
                <p:nvPr/>
              </p:nvSpPr>
              <p:spPr bwMode="auto">
                <a:xfrm>
                  <a:off x="2674437" y="5575582"/>
                  <a:ext cx="1139825" cy="565150"/>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endParaRPr lang="lt-LT" altLang="lt-LT" sz="1000" b="1" dirty="0">
                    <a:solidFill>
                      <a:srgbClr val="000000"/>
                    </a:solidFill>
                    <a:latin typeface="Arial" panose="020B0604020202020204" pitchFamily="34" charset="0"/>
                    <a:cs typeface="Arial" panose="020B0604020202020204" pitchFamily="34" charset="0"/>
                  </a:endParaRPr>
                </a:p>
              </p:txBody>
            </p:sp>
            <p:sp>
              <p:nvSpPr>
                <p:cNvPr id="247" name="Rectangle 4">
                  <a:extLst>
                    <a:ext uri="{FF2B5EF4-FFF2-40B4-BE49-F238E27FC236}">
                      <a16:creationId xmlns:a16="http://schemas.microsoft.com/office/drawing/2014/main" id="{D89EB4BC-3B74-CD66-0D5A-93651394551F}"/>
                    </a:ext>
                  </a:extLst>
                </p:cNvPr>
                <p:cNvSpPr>
                  <a:spLocks noChangeArrowheads="1"/>
                </p:cNvSpPr>
                <p:nvPr/>
              </p:nvSpPr>
              <p:spPr bwMode="auto">
                <a:xfrm>
                  <a:off x="3072992" y="5642067"/>
                  <a:ext cx="709613" cy="400050"/>
                </a:xfrm>
                <a:prstGeom prst="rect">
                  <a:avLst/>
                </a:prstGeom>
                <a:noFill/>
                <a:ln>
                  <a:noFill/>
                </a:ln>
                <a:scene3d>
                  <a:camera prst="obliqueTopLef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r>
                    <a:rPr lang="en-US" altLang="lt-LT" sz="1000" b="1" dirty="0">
                      <a:solidFill>
                        <a:srgbClr val="000000"/>
                      </a:solidFill>
                      <a:latin typeface="Arial" panose="020B0604020202020204" pitchFamily="34" charset="0"/>
                      <a:cs typeface="Arial" panose="020B0604020202020204" pitchFamily="34" charset="0"/>
                    </a:rPr>
                    <a:t>AIR </a:t>
                  </a:r>
                </a:p>
                <a:p>
                  <a:pPr algn="ctr" eaLnBrk="1" hangingPunct="1">
                    <a:spcBef>
                      <a:spcPct val="0"/>
                    </a:spcBef>
                    <a:buNone/>
                    <a:defRPr/>
                  </a:pPr>
                  <a:r>
                    <a:rPr lang="en-US" altLang="lt-LT" sz="1000" b="1" dirty="0">
                      <a:solidFill>
                        <a:srgbClr val="000000"/>
                      </a:solidFill>
                      <a:latin typeface="Arial" panose="020B0604020202020204" pitchFamily="34" charset="0"/>
                      <a:cs typeface="Arial" panose="020B0604020202020204" pitchFamily="34" charset="0"/>
                    </a:rPr>
                    <a:t>FORCE</a:t>
                  </a:r>
                  <a:endParaRPr lang="lt-LT" altLang="lt-LT" sz="1000" b="1" dirty="0">
                    <a:solidFill>
                      <a:srgbClr val="000000"/>
                    </a:solidFill>
                    <a:latin typeface="Arial" panose="020B0604020202020204" pitchFamily="34" charset="0"/>
                    <a:cs typeface="Arial" panose="020B0604020202020204" pitchFamily="34" charset="0"/>
                  </a:endParaRPr>
                </a:p>
              </p:txBody>
            </p:sp>
          </p:grpSp>
          <p:grpSp>
            <p:nvGrpSpPr>
              <p:cNvPr id="202" name="Group 201">
                <a:extLst>
                  <a:ext uri="{FF2B5EF4-FFF2-40B4-BE49-F238E27FC236}">
                    <a16:creationId xmlns:a16="http://schemas.microsoft.com/office/drawing/2014/main" id="{F822F913-B6F4-6F68-DA1F-6B2F66A17805}"/>
                  </a:ext>
                </a:extLst>
              </p:cNvPr>
              <p:cNvGrpSpPr/>
              <p:nvPr/>
            </p:nvGrpSpPr>
            <p:grpSpPr>
              <a:xfrm>
                <a:off x="3954091" y="5642051"/>
                <a:ext cx="1138237" cy="571500"/>
                <a:chOff x="3925076" y="5569232"/>
                <a:chExt cx="1138237" cy="571500"/>
              </a:xfrm>
            </p:grpSpPr>
            <p:sp>
              <p:nvSpPr>
                <p:cNvPr id="244" name="Rectangle 21">
                  <a:extLst>
                    <a:ext uri="{FF2B5EF4-FFF2-40B4-BE49-F238E27FC236}">
                      <a16:creationId xmlns:a16="http://schemas.microsoft.com/office/drawing/2014/main" id="{78E929B7-5D7B-5AF1-7079-0F7D2EBF57CB}"/>
                    </a:ext>
                  </a:extLst>
                </p:cNvPr>
                <p:cNvSpPr>
                  <a:spLocks noChangeArrowheads="1"/>
                </p:cNvSpPr>
                <p:nvPr/>
              </p:nvSpPr>
              <p:spPr bwMode="auto">
                <a:xfrm>
                  <a:off x="3925076" y="5569232"/>
                  <a:ext cx="1138237" cy="571500"/>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defRPr/>
                  </a:pPr>
                  <a:endParaRPr lang="lt-LT" altLang="lt-LT" sz="1000" b="1" dirty="0">
                    <a:solidFill>
                      <a:srgbClr val="000000"/>
                    </a:solidFill>
                    <a:latin typeface="Arial" panose="020B0604020202020204" pitchFamily="34" charset="0"/>
                    <a:cs typeface="Arial" panose="020B0604020202020204" pitchFamily="34" charset="0"/>
                  </a:endParaRPr>
                </a:p>
              </p:txBody>
            </p:sp>
            <p:sp>
              <p:nvSpPr>
                <p:cNvPr id="245" name="Rectangle 5">
                  <a:extLst>
                    <a:ext uri="{FF2B5EF4-FFF2-40B4-BE49-F238E27FC236}">
                      <a16:creationId xmlns:a16="http://schemas.microsoft.com/office/drawing/2014/main" id="{3B6E6E98-E2DC-0B63-C44E-F602196C562C}"/>
                    </a:ext>
                  </a:extLst>
                </p:cNvPr>
                <p:cNvSpPr>
                  <a:spLocks noChangeArrowheads="1"/>
                </p:cNvSpPr>
                <p:nvPr/>
              </p:nvSpPr>
              <p:spPr bwMode="auto">
                <a:xfrm>
                  <a:off x="4414118" y="5718982"/>
                  <a:ext cx="540533" cy="246221"/>
                </a:xfrm>
                <a:prstGeom prst="rect">
                  <a:avLst/>
                </a:prstGeom>
                <a:noFill/>
                <a:ln>
                  <a:noFill/>
                </a:ln>
                <a:scene3d>
                  <a:camera prst="obliqueTopLef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None/>
                    <a:defRPr/>
                  </a:pPr>
                  <a:r>
                    <a:rPr lang="en-US" altLang="lt-LT" sz="1000" b="1" dirty="0">
                      <a:solidFill>
                        <a:srgbClr val="000000"/>
                      </a:solidFill>
                      <a:latin typeface="Arial" panose="020B0604020202020204" pitchFamily="34" charset="0"/>
                      <a:cs typeface="Arial" panose="020B0604020202020204" pitchFamily="34" charset="0"/>
                    </a:rPr>
                    <a:t>NAVY</a:t>
                  </a:r>
                  <a:endParaRPr lang="lt-LT" altLang="lt-LT" sz="1000" b="1" dirty="0">
                    <a:solidFill>
                      <a:srgbClr val="000000"/>
                    </a:solidFill>
                    <a:latin typeface="Arial" panose="020B0604020202020204" pitchFamily="34" charset="0"/>
                    <a:cs typeface="Arial" panose="020B0604020202020204" pitchFamily="34" charset="0"/>
                  </a:endParaRPr>
                </a:p>
              </p:txBody>
            </p:sp>
          </p:grpSp>
          <p:grpSp>
            <p:nvGrpSpPr>
              <p:cNvPr id="203" name="Group 202">
                <a:extLst>
                  <a:ext uri="{FF2B5EF4-FFF2-40B4-BE49-F238E27FC236}">
                    <a16:creationId xmlns:a16="http://schemas.microsoft.com/office/drawing/2014/main" id="{C0FDB050-94E4-D6CA-B874-705FB65E5BA8}"/>
                  </a:ext>
                </a:extLst>
              </p:cNvPr>
              <p:cNvGrpSpPr/>
              <p:nvPr/>
            </p:nvGrpSpPr>
            <p:grpSpPr>
              <a:xfrm>
                <a:off x="5209798" y="5635701"/>
                <a:ext cx="1246188" cy="577850"/>
                <a:chOff x="5180783" y="5562882"/>
                <a:chExt cx="1246188" cy="577850"/>
              </a:xfrm>
            </p:grpSpPr>
            <p:sp>
              <p:nvSpPr>
                <p:cNvPr id="242" name="Rectangle 14">
                  <a:extLst>
                    <a:ext uri="{FF2B5EF4-FFF2-40B4-BE49-F238E27FC236}">
                      <a16:creationId xmlns:a16="http://schemas.microsoft.com/office/drawing/2014/main" id="{A4BF62E6-30FC-9F6F-88A0-6041CBE8EB14}"/>
                    </a:ext>
                  </a:extLst>
                </p:cNvPr>
                <p:cNvSpPr>
                  <a:spLocks noChangeArrowheads="1"/>
                </p:cNvSpPr>
                <p:nvPr/>
              </p:nvSpPr>
              <p:spPr bwMode="auto">
                <a:xfrm>
                  <a:off x="5180783" y="5562882"/>
                  <a:ext cx="1121067" cy="577850"/>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endParaRPr lang="lt-LT" altLang="lt-LT" sz="800" b="1" dirty="0">
                    <a:solidFill>
                      <a:srgbClr val="000000"/>
                    </a:solidFill>
                    <a:latin typeface="Arial" panose="020B0604020202020204" pitchFamily="34" charset="0"/>
                    <a:cs typeface="Arial" panose="020B0604020202020204" pitchFamily="34" charset="0"/>
                  </a:endParaRPr>
                </a:p>
              </p:txBody>
            </p:sp>
            <p:sp>
              <p:nvSpPr>
                <p:cNvPr id="243" name="Rectangle 7">
                  <a:extLst>
                    <a:ext uri="{FF2B5EF4-FFF2-40B4-BE49-F238E27FC236}">
                      <a16:creationId xmlns:a16="http://schemas.microsoft.com/office/drawing/2014/main" id="{7B35501C-9C00-1B09-0479-C18F76259175}"/>
                    </a:ext>
                  </a:extLst>
                </p:cNvPr>
                <p:cNvSpPr>
                  <a:spLocks noChangeArrowheads="1"/>
                </p:cNvSpPr>
                <p:nvPr/>
              </p:nvSpPr>
              <p:spPr bwMode="auto">
                <a:xfrm>
                  <a:off x="5467624" y="5689084"/>
                  <a:ext cx="959347" cy="338554"/>
                </a:xfrm>
                <a:prstGeom prst="rect">
                  <a:avLst/>
                </a:prstGeom>
                <a:noFill/>
                <a:ln>
                  <a:noFill/>
                </a:ln>
                <a:scene3d>
                  <a:camera prst="obliqueTopLef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r>
                    <a:rPr lang="en-US" altLang="lt-LT" sz="800" b="1" dirty="0">
                      <a:solidFill>
                        <a:srgbClr val="000000"/>
                      </a:solidFill>
                      <a:latin typeface="Arial" panose="020B0604020202020204" pitchFamily="34" charset="0"/>
                      <a:cs typeface="Arial" panose="020B0604020202020204" pitchFamily="34" charset="0"/>
                    </a:rPr>
                    <a:t>SUPPORT</a:t>
                  </a:r>
                </a:p>
                <a:p>
                  <a:pPr algn="ctr" eaLnBrk="1" hangingPunct="1">
                    <a:spcBef>
                      <a:spcPct val="0"/>
                    </a:spcBef>
                    <a:buNone/>
                    <a:defRPr/>
                  </a:pPr>
                  <a:r>
                    <a:rPr lang="en-US" altLang="lt-LT" sz="800" b="1" dirty="0">
                      <a:solidFill>
                        <a:srgbClr val="000000"/>
                      </a:solidFill>
                      <a:latin typeface="Arial" panose="020B0604020202020204" pitchFamily="34" charset="0"/>
                      <a:cs typeface="Arial" panose="020B0604020202020204" pitchFamily="34" charset="0"/>
                    </a:rPr>
                    <a:t>COMMAND</a:t>
                  </a:r>
                  <a:r>
                    <a:rPr lang="lt-LT" altLang="lt-LT" sz="800" b="1" dirty="0">
                      <a:solidFill>
                        <a:srgbClr val="000000"/>
                      </a:solidFill>
                      <a:latin typeface="Arial" panose="020B0604020202020204" pitchFamily="34" charset="0"/>
                      <a:cs typeface="Arial" panose="020B0604020202020204" pitchFamily="34" charset="0"/>
                    </a:rPr>
                    <a:t>  </a:t>
                  </a:r>
                </a:p>
              </p:txBody>
            </p:sp>
          </p:grpSp>
          <p:grpSp>
            <p:nvGrpSpPr>
              <p:cNvPr id="204" name="Group 203">
                <a:extLst>
                  <a:ext uri="{FF2B5EF4-FFF2-40B4-BE49-F238E27FC236}">
                    <a16:creationId xmlns:a16="http://schemas.microsoft.com/office/drawing/2014/main" id="{04155465-268D-1F86-44C3-FA81BA77F0D6}"/>
                  </a:ext>
                </a:extLst>
              </p:cNvPr>
              <p:cNvGrpSpPr/>
              <p:nvPr/>
            </p:nvGrpSpPr>
            <p:grpSpPr>
              <a:xfrm>
                <a:off x="6513765" y="5635183"/>
                <a:ext cx="1108075" cy="577850"/>
                <a:chOff x="6484750" y="5562364"/>
                <a:chExt cx="1108075" cy="577850"/>
              </a:xfrm>
            </p:grpSpPr>
            <p:sp>
              <p:nvSpPr>
                <p:cNvPr id="240" name="Rectangle 13">
                  <a:extLst>
                    <a:ext uri="{FF2B5EF4-FFF2-40B4-BE49-F238E27FC236}">
                      <a16:creationId xmlns:a16="http://schemas.microsoft.com/office/drawing/2014/main" id="{DB4241E1-F85D-D843-99FD-DC1334C8DBF4}"/>
                    </a:ext>
                  </a:extLst>
                </p:cNvPr>
                <p:cNvSpPr>
                  <a:spLocks noChangeArrowheads="1"/>
                </p:cNvSpPr>
                <p:nvPr/>
              </p:nvSpPr>
              <p:spPr bwMode="auto">
                <a:xfrm>
                  <a:off x="6484750" y="5562364"/>
                  <a:ext cx="1108075" cy="577850"/>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endParaRPr lang="lt-LT" altLang="lt-LT" sz="1000" b="1" dirty="0">
                    <a:solidFill>
                      <a:srgbClr val="000000"/>
                    </a:solidFill>
                    <a:latin typeface="Arial" panose="020B0604020202020204" pitchFamily="34" charset="0"/>
                    <a:cs typeface="Arial" panose="020B0604020202020204" pitchFamily="34" charset="0"/>
                  </a:endParaRPr>
                </a:p>
              </p:txBody>
            </p:sp>
            <p:sp>
              <p:nvSpPr>
                <p:cNvPr id="241" name="Rectangle 6">
                  <a:extLst>
                    <a:ext uri="{FF2B5EF4-FFF2-40B4-BE49-F238E27FC236}">
                      <a16:creationId xmlns:a16="http://schemas.microsoft.com/office/drawing/2014/main" id="{A9C03F0A-1871-CB31-D986-84DC5A7DCCF8}"/>
                    </a:ext>
                  </a:extLst>
                </p:cNvPr>
                <p:cNvSpPr>
                  <a:spLocks noChangeArrowheads="1"/>
                </p:cNvSpPr>
                <p:nvPr/>
              </p:nvSpPr>
              <p:spPr bwMode="auto">
                <a:xfrm>
                  <a:off x="6851655" y="5626649"/>
                  <a:ext cx="729688" cy="338554"/>
                </a:xfrm>
                <a:prstGeom prst="rect">
                  <a:avLst/>
                </a:prstGeom>
                <a:noFill/>
                <a:ln>
                  <a:noFill/>
                </a:ln>
                <a:scene3d>
                  <a:camera prst="obliqueTopLef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r>
                    <a:rPr lang="et-EE" altLang="lt-LT" sz="800" b="1" dirty="0">
                      <a:solidFill>
                        <a:srgbClr val="000000"/>
                      </a:solidFill>
                      <a:latin typeface="Arial" panose="020B0604020202020204" pitchFamily="34" charset="0"/>
                      <a:cs typeface="Arial" panose="020B0604020202020204" pitchFamily="34" charset="0"/>
                    </a:rPr>
                    <a:t>CYBER </a:t>
                  </a:r>
                </a:p>
                <a:p>
                  <a:pPr algn="ctr" eaLnBrk="1" hangingPunct="1">
                    <a:spcBef>
                      <a:spcPct val="0"/>
                    </a:spcBef>
                    <a:buNone/>
                    <a:defRPr/>
                  </a:pPr>
                  <a:r>
                    <a:rPr lang="et-EE" altLang="lt-LT" sz="800" b="1" dirty="0">
                      <a:solidFill>
                        <a:srgbClr val="000000"/>
                      </a:solidFill>
                      <a:latin typeface="Arial" panose="020B0604020202020204" pitchFamily="34" charset="0"/>
                      <a:cs typeface="Arial" panose="020B0604020202020204" pitchFamily="34" charset="0"/>
                    </a:rPr>
                    <a:t>COMMAND</a:t>
                  </a:r>
                </a:p>
              </p:txBody>
            </p:sp>
          </p:grpSp>
          <p:cxnSp>
            <p:nvCxnSpPr>
              <p:cNvPr id="205" name="Straight Connector 204">
                <a:extLst>
                  <a:ext uri="{FF2B5EF4-FFF2-40B4-BE49-F238E27FC236}">
                    <a16:creationId xmlns:a16="http://schemas.microsoft.com/office/drawing/2014/main" id="{7BB04069-583A-7D11-0D60-13AC3DD1296E}"/>
                  </a:ext>
                </a:extLst>
              </p:cNvPr>
              <p:cNvCxnSpPr/>
              <p:nvPr/>
            </p:nvCxnSpPr>
            <p:spPr>
              <a:xfrm>
                <a:off x="1506074" y="3468896"/>
                <a:ext cx="4203" cy="1647091"/>
              </a:xfrm>
              <a:prstGeom prst="line">
                <a:avLst/>
              </a:prstGeom>
              <a:ln w="38100">
                <a:solidFill>
                  <a:srgbClr val="0070C0"/>
                </a:solidFill>
                <a:prstDash val="dash"/>
              </a:ln>
              <a:scene3d>
                <a:camera prst="obliqueTopLeft"/>
                <a:lightRig rig="threePt" dir="t"/>
              </a:scene3d>
            </p:spPr>
            <p:style>
              <a:lnRef idx="2">
                <a:schemeClr val="accent1"/>
              </a:lnRef>
              <a:fillRef idx="0">
                <a:schemeClr val="accent1"/>
              </a:fillRef>
              <a:effectRef idx="1">
                <a:schemeClr val="accent1"/>
              </a:effectRef>
              <a:fontRef idx="minor">
                <a:schemeClr val="tx1"/>
              </a:fontRef>
            </p:style>
          </p:cxnSp>
          <p:cxnSp>
            <p:nvCxnSpPr>
              <p:cNvPr id="206" name="Straight Connector 205">
                <a:extLst>
                  <a:ext uri="{FF2B5EF4-FFF2-40B4-BE49-F238E27FC236}">
                    <a16:creationId xmlns:a16="http://schemas.microsoft.com/office/drawing/2014/main" id="{BBE301B2-D548-167F-34A0-C2F824CC126D}"/>
                  </a:ext>
                </a:extLst>
              </p:cNvPr>
              <p:cNvCxnSpPr/>
              <p:nvPr/>
            </p:nvCxnSpPr>
            <p:spPr>
              <a:xfrm flipH="1">
                <a:off x="1510272" y="5091565"/>
                <a:ext cx="1040780" cy="13482"/>
              </a:xfrm>
              <a:prstGeom prst="line">
                <a:avLst/>
              </a:prstGeom>
              <a:ln w="38100">
                <a:solidFill>
                  <a:srgbClr val="0070C0"/>
                </a:solidFill>
                <a:prstDash val="dash"/>
              </a:ln>
              <a:scene3d>
                <a:camera prst="obliqueTopLeft"/>
                <a:lightRig rig="threePt" dir="t"/>
              </a:scene3d>
            </p:spPr>
            <p:style>
              <a:lnRef idx="2">
                <a:schemeClr val="accent1"/>
              </a:lnRef>
              <a:fillRef idx="0">
                <a:schemeClr val="accent1"/>
              </a:fillRef>
              <a:effectRef idx="1">
                <a:schemeClr val="accent1"/>
              </a:effectRef>
              <a:fontRef idx="minor">
                <a:schemeClr val="tx1"/>
              </a:fontRef>
            </p:style>
          </p:cxnSp>
          <p:grpSp>
            <p:nvGrpSpPr>
              <p:cNvPr id="207" name="Group 206">
                <a:extLst>
                  <a:ext uri="{FF2B5EF4-FFF2-40B4-BE49-F238E27FC236}">
                    <a16:creationId xmlns:a16="http://schemas.microsoft.com/office/drawing/2014/main" id="{7703F615-9C57-5686-2871-E9499EF105B6}"/>
                  </a:ext>
                </a:extLst>
              </p:cNvPr>
              <p:cNvGrpSpPr/>
              <p:nvPr/>
            </p:nvGrpSpPr>
            <p:grpSpPr>
              <a:xfrm>
                <a:off x="595843" y="5599182"/>
                <a:ext cx="8375931" cy="577757"/>
                <a:chOff x="566828" y="5526363"/>
                <a:chExt cx="8375931" cy="577757"/>
              </a:xfrm>
            </p:grpSpPr>
            <p:sp>
              <p:nvSpPr>
                <p:cNvPr id="238" name="Rectangle 15">
                  <a:extLst>
                    <a:ext uri="{FF2B5EF4-FFF2-40B4-BE49-F238E27FC236}">
                      <a16:creationId xmlns:a16="http://schemas.microsoft.com/office/drawing/2014/main" id="{58CF59D4-989E-0ED5-3D7B-9DC8DAFF3F31}"/>
                    </a:ext>
                  </a:extLst>
                </p:cNvPr>
                <p:cNvSpPr>
                  <a:spLocks noChangeArrowheads="1"/>
                </p:cNvSpPr>
                <p:nvPr/>
              </p:nvSpPr>
              <p:spPr bwMode="auto">
                <a:xfrm>
                  <a:off x="7782103" y="5526363"/>
                  <a:ext cx="1160656" cy="577757"/>
                </a:xfrm>
                <a:prstGeom prst="rect">
                  <a:avLst/>
                </a:prstGeom>
                <a:solidFill>
                  <a:srgbClr val="FFFFFF"/>
                </a:solidFill>
                <a:ln w="19050">
                  <a:solidFill>
                    <a:srgbClr val="000000"/>
                  </a:solidFill>
                  <a:miter lim="800000"/>
                  <a:headEnd/>
                  <a:tailEnd/>
                </a:ln>
                <a:scene3d>
                  <a:camera prst="obliqueTopLeft"/>
                  <a:lightRig rig="threePt" dir="t"/>
                </a:scene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endParaRPr lang="lt-LT" altLang="lt-LT" sz="1000" b="1" dirty="0">
                    <a:solidFill>
                      <a:srgbClr val="000000"/>
                    </a:solidFill>
                    <a:latin typeface="Arial" panose="020B0604020202020204" pitchFamily="34" charset="0"/>
                    <a:cs typeface="Arial" panose="020B0604020202020204" pitchFamily="34" charset="0"/>
                  </a:endParaRPr>
                </a:p>
              </p:txBody>
            </p:sp>
            <p:sp>
              <p:nvSpPr>
                <p:cNvPr id="239" name="Rectangle 8">
                  <a:extLst>
                    <a:ext uri="{FF2B5EF4-FFF2-40B4-BE49-F238E27FC236}">
                      <a16:creationId xmlns:a16="http://schemas.microsoft.com/office/drawing/2014/main" id="{37E7A071-84FA-05FE-3FD5-0B723485E60A}"/>
                    </a:ext>
                  </a:extLst>
                </p:cNvPr>
                <p:cNvSpPr>
                  <a:spLocks noChangeArrowheads="1"/>
                </p:cNvSpPr>
                <p:nvPr/>
              </p:nvSpPr>
              <p:spPr bwMode="auto">
                <a:xfrm>
                  <a:off x="566828" y="5594966"/>
                  <a:ext cx="744114" cy="461666"/>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r>
                    <a:rPr lang="et-EE" altLang="lt-LT" sz="800" b="1" dirty="0">
                      <a:solidFill>
                        <a:srgbClr val="000000"/>
                      </a:solidFill>
                      <a:latin typeface="Arial" panose="020B0604020202020204" pitchFamily="34" charset="0"/>
                      <a:cs typeface="Arial" panose="020B0604020202020204" pitchFamily="34" charset="0"/>
                    </a:rPr>
                    <a:t>ESTONIAN </a:t>
                  </a:r>
                </a:p>
                <a:p>
                  <a:pPr algn="ctr" eaLnBrk="1" hangingPunct="1">
                    <a:spcBef>
                      <a:spcPct val="0"/>
                    </a:spcBef>
                    <a:buNone/>
                    <a:defRPr/>
                  </a:pPr>
                  <a:r>
                    <a:rPr lang="et-EE" altLang="lt-LT" sz="800" b="1" dirty="0">
                      <a:solidFill>
                        <a:srgbClr val="000000"/>
                      </a:solidFill>
                      <a:latin typeface="Arial" panose="020B0604020202020204" pitchFamily="34" charset="0"/>
                      <a:cs typeface="Arial" panose="020B0604020202020204" pitchFamily="34" charset="0"/>
                    </a:rPr>
                    <a:t>DEFENCE </a:t>
                  </a:r>
                </a:p>
                <a:p>
                  <a:pPr algn="ctr" eaLnBrk="1" hangingPunct="1">
                    <a:spcBef>
                      <a:spcPct val="0"/>
                    </a:spcBef>
                    <a:buNone/>
                    <a:defRPr/>
                  </a:pPr>
                  <a:r>
                    <a:rPr lang="et-EE" altLang="lt-LT" sz="800" b="1" dirty="0">
                      <a:solidFill>
                        <a:srgbClr val="000000"/>
                      </a:solidFill>
                      <a:latin typeface="Arial" panose="020B0604020202020204" pitchFamily="34" charset="0"/>
                      <a:cs typeface="Arial" panose="020B0604020202020204" pitchFamily="34" charset="0"/>
                    </a:rPr>
                    <a:t>LEAGUE</a:t>
                  </a:r>
                  <a:endParaRPr lang="en-US" altLang="lt-LT" sz="800" b="1" dirty="0">
                    <a:solidFill>
                      <a:srgbClr val="000000"/>
                    </a:solidFill>
                    <a:latin typeface="Arial" panose="020B0604020202020204" pitchFamily="34" charset="0"/>
                    <a:cs typeface="Arial" panose="020B0604020202020204" pitchFamily="34" charset="0"/>
                  </a:endParaRPr>
                </a:p>
              </p:txBody>
            </p:sp>
          </p:grpSp>
          <p:pic>
            <p:nvPicPr>
              <p:cNvPr id="208" name="Picture 207">
                <a:extLst>
                  <a:ext uri="{FF2B5EF4-FFF2-40B4-BE49-F238E27FC236}">
                    <a16:creationId xmlns:a16="http://schemas.microsoft.com/office/drawing/2014/main" id="{926C393F-D1E4-6A94-2B26-5DFA8D468552}"/>
                  </a:ext>
                </a:extLst>
              </p:cNvPr>
              <p:cNvPicPr>
                <a:picLocks noChangeAspect="1"/>
              </p:cNvPicPr>
              <p:nvPr/>
            </p:nvPicPr>
            <p:blipFill>
              <a:blip r:embed="rId33" cstate="email">
                <a:extLst>
                  <a:ext uri="{28A0092B-C50C-407E-A947-70E740481C1C}">
                    <a14:useLocalDpi xmlns:a14="http://schemas.microsoft.com/office/drawing/2010/main" val="0"/>
                  </a:ext>
                </a:extLst>
              </a:blip>
              <a:stretch>
                <a:fillRect/>
              </a:stretch>
            </p:blipFill>
            <p:spPr>
              <a:xfrm>
                <a:off x="7879498" y="5688887"/>
                <a:ext cx="342932" cy="389696"/>
              </a:xfrm>
              <a:prstGeom prst="rect">
                <a:avLst/>
              </a:prstGeom>
              <a:scene3d>
                <a:camera prst="obliqueTopLeft"/>
                <a:lightRig rig="threePt" dir="t"/>
              </a:scene3d>
            </p:spPr>
          </p:pic>
          <p:pic>
            <p:nvPicPr>
              <p:cNvPr id="209" name="Picture 208">
                <a:extLst>
                  <a:ext uri="{FF2B5EF4-FFF2-40B4-BE49-F238E27FC236}">
                    <a16:creationId xmlns:a16="http://schemas.microsoft.com/office/drawing/2014/main" id="{3AF4D6E9-E2B3-58B4-376C-4940EB4D67D4}"/>
                  </a:ext>
                </a:extLst>
              </p:cNvPr>
              <p:cNvPicPr>
                <a:picLocks noChangeAspect="1"/>
              </p:cNvPicPr>
              <p:nvPr/>
            </p:nvPicPr>
            <p:blipFill>
              <a:blip r:embed="rId34" cstate="email">
                <a:extLst>
                  <a:ext uri="{28A0092B-C50C-407E-A947-70E740481C1C}">
                    <a14:useLocalDpi xmlns:a14="http://schemas.microsoft.com/office/drawing/2010/main" val="0"/>
                  </a:ext>
                </a:extLst>
              </a:blip>
              <a:stretch>
                <a:fillRect/>
              </a:stretch>
            </p:blipFill>
            <p:spPr>
              <a:xfrm>
                <a:off x="2809613" y="5712224"/>
                <a:ext cx="357115" cy="384768"/>
              </a:xfrm>
              <a:prstGeom prst="rect">
                <a:avLst/>
              </a:prstGeom>
              <a:scene3d>
                <a:camera prst="obliqueTopLeft"/>
                <a:lightRig rig="threePt" dir="t"/>
              </a:scene3d>
            </p:spPr>
          </p:pic>
          <p:pic>
            <p:nvPicPr>
              <p:cNvPr id="210" name="Picture 209">
                <a:extLst>
                  <a:ext uri="{FF2B5EF4-FFF2-40B4-BE49-F238E27FC236}">
                    <a16:creationId xmlns:a16="http://schemas.microsoft.com/office/drawing/2014/main" id="{C3340C96-5DAA-7440-1EC4-5007528C7EA2}"/>
                  </a:ext>
                </a:extLst>
              </p:cNvPr>
              <p:cNvPicPr>
                <a:picLocks noChangeAspect="1"/>
              </p:cNvPicPr>
              <p:nvPr/>
            </p:nvPicPr>
            <p:blipFill>
              <a:blip r:embed="rId35" cstate="email">
                <a:extLst>
                  <a:ext uri="{28A0092B-C50C-407E-A947-70E740481C1C}">
                    <a14:useLocalDpi xmlns:a14="http://schemas.microsoft.com/office/drawing/2010/main" val="0"/>
                  </a:ext>
                </a:extLst>
              </a:blip>
              <a:stretch>
                <a:fillRect/>
              </a:stretch>
            </p:blipFill>
            <p:spPr>
              <a:xfrm>
                <a:off x="4060654" y="5717236"/>
                <a:ext cx="348697" cy="439100"/>
              </a:xfrm>
              <a:prstGeom prst="rect">
                <a:avLst/>
              </a:prstGeom>
              <a:scene3d>
                <a:camera prst="obliqueTopLeft"/>
                <a:lightRig rig="threePt" dir="t"/>
              </a:scene3d>
            </p:spPr>
          </p:pic>
          <p:pic>
            <p:nvPicPr>
              <p:cNvPr id="211" name="Picture 2" descr="http://www.mil.ee/UserFiles/sisu/erioperatsioonid/erioperatsioonid-embleem.jpg">
                <a:extLst>
                  <a:ext uri="{FF2B5EF4-FFF2-40B4-BE49-F238E27FC236}">
                    <a16:creationId xmlns:a16="http://schemas.microsoft.com/office/drawing/2014/main" id="{ACB2F180-D9A1-A804-2710-810351FA185D}"/>
                  </a:ext>
                </a:extLst>
              </p:cNvPr>
              <p:cNvPicPr>
                <a:picLocks noChangeAspect="1" noChangeArrowheads="1"/>
              </p:cNvPicPr>
              <p:nvPr/>
            </p:nvPicPr>
            <p:blipFill>
              <a:blip r:embed="rId36" cstate="email">
                <a:extLst>
                  <a:ext uri="{28A0092B-C50C-407E-A947-70E740481C1C}">
                    <a14:useLocalDpi xmlns:a14="http://schemas.microsoft.com/office/drawing/2010/main" val="0"/>
                  </a:ext>
                </a:extLst>
              </a:blip>
              <a:srcRect/>
              <a:stretch>
                <a:fillRect/>
              </a:stretch>
            </p:blipFill>
            <p:spPr bwMode="auto">
              <a:xfrm>
                <a:off x="1568625" y="5728945"/>
                <a:ext cx="321462" cy="382804"/>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2" name="Picture 211">
                <a:extLst>
                  <a:ext uri="{FF2B5EF4-FFF2-40B4-BE49-F238E27FC236}">
                    <a16:creationId xmlns:a16="http://schemas.microsoft.com/office/drawing/2014/main" id="{C6C1D24F-9157-BD62-0AE9-313AD9790DA3}"/>
                  </a:ext>
                </a:extLst>
              </p:cNvPr>
              <p:cNvPicPr>
                <a:picLocks noChangeAspect="1"/>
              </p:cNvPicPr>
              <p:nvPr/>
            </p:nvPicPr>
            <p:blipFill>
              <a:blip r:embed="rId37" cstate="email">
                <a:extLst>
                  <a:ext uri="{28A0092B-C50C-407E-A947-70E740481C1C}">
                    <a14:useLocalDpi xmlns:a14="http://schemas.microsoft.com/office/drawing/2010/main" val="0"/>
                  </a:ext>
                </a:extLst>
              </a:blip>
              <a:stretch>
                <a:fillRect/>
              </a:stretch>
            </p:blipFill>
            <p:spPr>
              <a:xfrm>
                <a:off x="5282812" y="5747360"/>
                <a:ext cx="358620" cy="407393"/>
              </a:xfrm>
              <a:prstGeom prst="rect">
                <a:avLst/>
              </a:prstGeom>
              <a:scene3d>
                <a:camera prst="obliqueTopLeft"/>
                <a:lightRig rig="threePt" dir="t"/>
              </a:scene3d>
            </p:spPr>
          </p:pic>
          <p:pic>
            <p:nvPicPr>
              <p:cNvPr id="213" name="Picture 212">
                <a:extLst>
                  <a:ext uri="{FF2B5EF4-FFF2-40B4-BE49-F238E27FC236}">
                    <a16:creationId xmlns:a16="http://schemas.microsoft.com/office/drawing/2014/main" id="{98C5206B-1449-9788-3D6E-CA2136FE2BCC}"/>
                  </a:ext>
                </a:extLst>
              </p:cNvPr>
              <p:cNvPicPr>
                <a:picLocks noChangeAspect="1"/>
              </p:cNvPicPr>
              <p:nvPr/>
            </p:nvPicPr>
            <p:blipFill>
              <a:blip r:embed="rId38" cstate="email">
                <a:extLst>
                  <a:ext uri="{28A0092B-C50C-407E-A947-70E740481C1C}">
                    <a14:useLocalDpi xmlns:a14="http://schemas.microsoft.com/office/drawing/2010/main" val="0"/>
                  </a:ext>
                </a:extLst>
              </a:blip>
              <a:stretch>
                <a:fillRect/>
              </a:stretch>
            </p:blipFill>
            <p:spPr>
              <a:xfrm>
                <a:off x="235012" y="5723348"/>
                <a:ext cx="365551" cy="330804"/>
              </a:xfrm>
              <a:prstGeom prst="rect">
                <a:avLst/>
              </a:prstGeom>
              <a:scene3d>
                <a:camera prst="obliqueTopLeft"/>
                <a:lightRig rig="threePt" dir="t"/>
              </a:scene3d>
              <a:sp3d>
                <a:bevelT/>
              </a:sp3d>
            </p:spPr>
          </p:pic>
          <p:pic>
            <p:nvPicPr>
              <p:cNvPr id="214" name="Picture 213">
                <a:extLst>
                  <a:ext uri="{FF2B5EF4-FFF2-40B4-BE49-F238E27FC236}">
                    <a16:creationId xmlns:a16="http://schemas.microsoft.com/office/drawing/2014/main" id="{3F99C5C5-5920-9EB9-F922-DB96FA7FF047}"/>
                  </a:ext>
                </a:extLst>
              </p:cNvPr>
              <p:cNvPicPr>
                <a:picLocks noChangeAspect="1"/>
              </p:cNvPicPr>
              <p:nvPr/>
            </p:nvPicPr>
            <p:blipFill rotWithShape="1">
              <a:blip r:embed="rId39" cstate="email">
                <a:extLst>
                  <a:ext uri="{28A0092B-C50C-407E-A947-70E740481C1C}">
                    <a14:useLocalDpi xmlns:a14="http://schemas.microsoft.com/office/drawing/2010/main" val="0"/>
                  </a:ext>
                </a:extLst>
              </a:blip>
              <a:srcRect/>
              <a:stretch/>
            </p:blipFill>
            <p:spPr>
              <a:xfrm>
                <a:off x="6552772" y="5726199"/>
                <a:ext cx="375053" cy="375791"/>
              </a:xfrm>
              <a:prstGeom prst="rect">
                <a:avLst/>
              </a:prstGeom>
              <a:scene3d>
                <a:camera prst="obliqueTopLeft"/>
                <a:lightRig rig="threePt" dir="t"/>
              </a:scene3d>
            </p:spPr>
          </p:pic>
          <p:sp>
            <p:nvSpPr>
              <p:cNvPr id="215" name="Rectangle 12">
                <a:extLst>
                  <a:ext uri="{FF2B5EF4-FFF2-40B4-BE49-F238E27FC236}">
                    <a16:creationId xmlns:a16="http://schemas.microsoft.com/office/drawing/2014/main" id="{0395B996-8402-6F45-566E-45219E4C3CB8}"/>
                  </a:ext>
                </a:extLst>
              </p:cNvPr>
              <p:cNvSpPr>
                <a:spLocks noChangeArrowheads="1"/>
              </p:cNvSpPr>
              <p:nvPr/>
            </p:nvSpPr>
            <p:spPr bwMode="auto">
              <a:xfrm>
                <a:off x="2949298" y="4917734"/>
                <a:ext cx="720725" cy="138499"/>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lgn="l" defTabSz="957263" eaLnBrk="0" hangingPunct="0">
                  <a:buFont typeface="Arial" charset="0"/>
                  <a:buChar char="•"/>
                  <a:defRPr sz="3200">
                    <a:solidFill>
                      <a:schemeClr val="tx1"/>
                    </a:solidFill>
                    <a:latin typeface="Calibri" pitchFamily="34" charset="0"/>
                  </a:defRPr>
                </a:lvl1pPr>
                <a:lvl2pPr marL="742950" indent="-285750" algn="l" defTabSz="957263" eaLnBrk="0" hangingPunct="0">
                  <a:buFont typeface="Arial" charset="0"/>
                  <a:buChar char="–"/>
                  <a:defRPr sz="2800">
                    <a:solidFill>
                      <a:schemeClr val="tx1"/>
                    </a:solidFill>
                    <a:latin typeface="Calibri" pitchFamily="34" charset="0"/>
                  </a:defRPr>
                </a:lvl2pPr>
                <a:lvl3pPr marL="1143000" indent="-228600" algn="l" defTabSz="957263" eaLnBrk="0" hangingPunct="0">
                  <a:buFont typeface="Arial" charset="0"/>
                  <a:buChar char="•"/>
                  <a:defRPr sz="2400">
                    <a:solidFill>
                      <a:schemeClr val="tx1"/>
                    </a:solidFill>
                    <a:latin typeface="Calibri" pitchFamily="34" charset="0"/>
                  </a:defRPr>
                </a:lvl3pPr>
                <a:lvl4pPr marL="1600200" indent="-228600" algn="l" defTabSz="957263" eaLnBrk="0" hangingPunct="0">
                  <a:buFont typeface="Arial" charset="0"/>
                  <a:buChar char="–"/>
                  <a:defRPr sz="2000">
                    <a:solidFill>
                      <a:schemeClr val="tx1"/>
                    </a:solidFill>
                    <a:latin typeface="Calibri" pitchFamily="34" charset="0"/>
                  </a:defRPr>
                </a:lvl4pPr>
                <a:lvl5pPr marL="2057400" indent="-228600" algn="l" defTabSz="957263" eaLnBrk="0" hangingPunct="0">
                  <a:buFont typeface="Arial" charset="0"/>
                  <a:buChar char="»"/>
                  <a:defRPr sz="2000">
                    <a:solidFill>
                      <a:schemeClr val="tx1"/>
                    </a:solidFill>
                    <a:latin typeface="Calibri" pitchFamily="34" charset="0"/>
                  </a:defRPr>
                </a:lvl5pPr>
                <a:lvl6pPr marL="2514600" indent="-228600" defTabSz="957263"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defTabSz="957263"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defTabSz="957263"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defTabSz="957263"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a:spcBef>
                    <a:spcPct val="0"/>
                  </a:spcBef>
                  <a:buNone/>
                  <a:defRPr/>
                </a:pPr>
                <a:r>
                  <a:rPr lang="en-GB" altLang="lt-LT" sz="900" b="1" dirty="0">
                    <a:solidFill>
                      <a:srgbClr val="000000"/>
                    </a:solidFill>
                    <a:latin typeface="Arial" panose="020B0604020202020204" pitchFamily="34" charset="0"/>
                    <a:cs typeface="Arial" panose="020B0604020202020204" pitchFamily="34" charset="0"/>
                  </a:rPr>
                  <a:t>EDF HQ</a:t>
                </a:r>
              </a:p>
            </p:txBody>
          </p:sp>
          <p:pic>
            <p:nvPicPr>
              <p:cNvPr id="216" name="Picture 8" descr="__thumb_-2-KVPS_embleem_small.png">
                <a:extLst>
                  <a:ext uri="{FF2B5EF4-FFF2-40B4-BE49-F238E27FC236}">
                    <a16:creationId xmlns:a16="http://schemas.microsoft.com/office/drawing/2014/main" id="{8C8DDBC1-E54C-BF55-2E91-513C1575E519}"/>
                  </a:ext>
                </a:extLst>
              </p:cNvPr>
              <p:cNvPicPr>
                <a:picLocks noChangeAspect="1" noChangeArrowheads="1"/>
              </p:cNvPicPr>
              <p:nvPr/>
            </p:nvPicPr>
            <p:blipFill>
              <a:blip r:embed="rId40" cstate="email">
                <a:extLst>
                  <a:ext uri="{28A0092B-C50C-407E-A947-70E740481C1C}">
                    <a14:useLocalDpi xmlns:a14="http://schemas.microsoft.com/office/drawing/2010/main" val="0"/>
                  </a:ext>
                </a:extLst>
              </a:blip>
              <a:srcRect/>
              <a:stretch>
                <a:fillRect/>
              </a:stretch>
            </p:blipFill>
            <p:spPr bwMode="auto">
              <a:xfrm>
                <a:off x="2561218" y="4863785"/>
                <a:ext cx="389825" cy="447773"/>
              </a:xfrm>
              <a:prstGeom prst="rect">
                <a:avLst/>
              </a:prstGeom>
              <a:noFill/>
              <a:scene3d>
                <a:camera prst="obliqueTopLeft"/>
                <a:lightRig rig="threePt" dir="t"/>
              </a:scene3d>
              <a:extLst>
                <a:ext uri="{909E8E84-426E-40DD-AFC4-6F175D3DCCD1}">
                  <a14:hiddenFill xmlns:a14="http://schemas.microsoft.com/office/drawing/2010/main">
                    <a:solidFill>
                      <a:srgbClr val="FFFFFF"/>
                    </a:solidFill>
                  </a14:hiddenFill>
                </a:ext>
              </a:extLst>
            </p:spPr>
          </p:pic>
          <p:sp>
            <p:nvSpPr>
              <p:cNvPr id="217" name="Rectangle 9">
                <a:extLst>
                  <a:ext uri="{FF2B5EF4-FFF2-40B4-BE49-F238E27FC236}">
                    <a16:creationId xmlns:a16="http://schemas.microsoft.com/office/drawing/2014/main" id="{252FDE01-2465-EE70-B4A5-D5379DAA5E1E}"/>
                  </a:ext>
                </a:extLst>
              </p:cNvPr>
              <p:cNvSpPr>
                <a:spLocks noChangeArrowheads="1"/>
              </p:cNvSpPr>
              <p:nvPr/>
            </p:nvSpPr>
            <p:spPr bwMode="auto">
              <a:xfrm>
                <a:off x="1733641" y="3738216"/>
                <a:ext cx="1419538" cy="469893"/>
              </a:xfrm>
              <a:prstGeom prst="rect">
                <a:avLst/>
              </a:prstGeom>
              <a:solidFill>
                <a:srgbClr val="FFFFFF"/>
              </a:solidFill>
              <a:ln w="19050">
                <a:solidFill>
                  <a:srgbClr val="000000"/>
                </a:solidFill>
                <a:miter lim="800000"/>
                <a:headEnd/>
                <a:tailEnd/>
              </a:ln>
              <a:scene3d>
                <a:camera prst="obliqueTopLeft"/>
                <a:lightRig rig="threePt" dir="t"/>
              </a:scene3d>
              <a:sp3d>
                <a:bevelT/>
              </a:sp3d>
            </p:spPr>
            <p:txBody>
              <a:bodyPr lIns="0" tIns="0" rIns="0" bIns="0" anchor="ctr" anchorCtr="1"/>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r>
                  <a:rPr lang="en-US" altLang="lt-LT" sz="900" b="1" dirty="0">
                    <a:solidFill>
                      <a:srgbClr val="000000"/>
                    </a:solidFill>
                    <a:latin typeface="Arial" panose="020B0604020202020204" pitchFamily="34" charset="0"/>
                    <a:cs typeface="Arial" panose="020B0604020202020204" pitchFamily="34" charset="0"/>
                  </a:rPr>
                  <a:t>   Ministry of </a:t>
                </a:r>
                <a:r>
                  <a:rPr lang="en-US" altLang="lt-LT" sz="900" b="1" dirty="0" err="1">
                    <a:solidFill>
                      <a:srgbClr val="000000"/>
                    </a:solidFill>
                    <a:latin typeface="Arial" panose="020B0604020202020204" pitchFamily="34" charset="0"/>
                    <a:cs typeface="Arial" panose="020B0604020202020204" pitchFamily="34" charset="0"/>
                  </a:rPr>
                  <a:t>Defence</a:t>
                </a:r>
                <a:endParaRPr lang="en-US" altLang="lt-LT" sz="900" b="1" dirty="0">
                  <a:solidFill>
                    <a:srgbClr val="000000"/>
                  </a:solidFill>
                  <a:latin typeface="Arial" panose="020B0604020202020204" pitchFamily="34" charset="0"/>
                  <a:cs typeface="Arial" panose="020B0604020202020204" pitchFamily="34" charset="0"/>
                </a:endParaRPr>
              </a:p>
            </p:txBody>
          </p:sp>
          <p:sp>
            <p:nvSpPr>
              <p:cNvPr id="218" name="Right Triangle 217">
                <a:extLst>
                  <a:ext uri="{FF2B5EF4-FFF2-40B4-BE49-F238E27FC236}">
                    <a16:creationId xmlns:a16="http://schemas.microsoft.com/office/drawing/2014/main" id="{0371150B-63D3-44AD-50FF-703982828C6D}"/>
                  </a:ext>
                </a:extLst>
              </p:cNvPr>
              <p:cNvSpPr/>
              <p:nvPr/>
            </p:nvSpPr>
            <p:spPr>
              <a:xfrm rot="16200000">
                <a:off x="2856811" y="4466121"/>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pic>
            <p:nvPicPr>
              <p:cNvPr id="219" name="Picture 218">
                <a:extLst>
                  <a:ext uri="{FF2B5EF4-FFF2-40B4-BE49-F238E27FC236}">
                    <a16:creationId xmlns:a16="http://schemas.microsoft.com/office/drawing/2014/main" id="{8946D43C-1632-F98B-AFDC-827ED8F0810B}"/>
                  </a:ext>
                </a:extLst>
              </p:cNvPr>
              <p:cNvPicPr>
                <a:picLocks noChangeAspect="1"/>
              </p:cNvPicPr>
              <p:nvPr/>
            </p:nvPicPr>
            <p:blipFill>
              <a:blip r:embed="rId41" cstate="email">
                <a:extLst>
                  <a:ext uri="{28A0092B-C50C-407E-A947-70E740481C1C}">
                    <a14:useLocalDpi xmlns:a14="http://schemas.microsoft.com/office/drawing/2010/main" val="0"/>
                  </a:ext>
                </a:extLst>
              </a:blip>
              <a:stretch>
                <a:fillRect/>
              </a:stretch>
            </p:blipFill>
            <p:spPr>
              <a:xfrm>
                <a:off x="1936710" y="4325154"/>
                <a:ext cx="268086" cy="297576"/>
              </a:xfrm>
              <a:prstGeom prst="rect">
                <a:avLst/>
              </a:prstGeom>
            </p:spPr>
          </p:pic>
          <p:sp>
            <p:nvSpPr>
              <p:cNvPr id="220" name="Right Triangle 219">
                <a:extLst>
                  <a:ext uri="{FF2B5EF4-FFF2-40B4-BE49-F238E27FC236}">
                    <a16:creationId xmlns:a16="http://schemas.microsoft.com/office/drawing/2014/main" id="{C904E4C6-8D81-64C4-A8D6-2BC4818AAC91}"/>
                  </a:ext>
                </a:extLst>
              </p:cNvPr>
              <p:cNvSpPr/>
              <p:nvPr/>
            </p:nvSpPr>
            <p:spPr>
              <a:xfrm rot="16200000">
                <a:off x="3472779" y="5103504"/>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21" name="Right Triangle 220">
                <a:extLst>
                  <a:ext uri="{FF2B5EF4-FFF2-40B4-BE49-F238E27FC236}">
                    <a16:creationId xmlns:a16="http://schemas.microsoft.com/office/drawing/2014/main" id="{7A1E279F-4818-66ED-8B15-A9B70FB23899}"/>
                  </a:ext>
                </a:extLst>
              </p:cNvPr>
              <p:cNvSpPr/>
              <p:nvPr/>
            </p:nvSpPr>
            <p:spPr>
              <a:xfrm rot="16200000">
                <a:off x="1105958" y="5977916"/>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22" name="Right Triangle 221">
                <a:extLst>
                  <a:ext uri="{FF2B5EF4-FFF2-40B4-BE49-F238E27FC236}">
                    <a16:creationId xmlns:a16="http://schemas.microsoft.com/office/drawing/2014/main" id="{6011C5EC-455D-D7B6-E8F5-9D1D6BE2E8D9}"/>
                  </a:ext>
                </a:extLst>
              </p:cNvPr>
              <p:cNvSpPr/>
              <p:nvPr/>
            </p:nvSpPr>
            <p:spPr>
              <a:xfrm rot="16200000">
                <a:off x="2363899" y="5977911"/>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23" name="Right Triangle 222">
                <a:extLst>
                  <a:ext uri="{FF2B5EF4-FFF2-40B4-BE49-F238E27FC236}">
                    <a16:creationId xmlns:a16="http://schemas.microsoft.com/office/drawing/2014/main" id="{C3D5B750-2DF0-4D8C-8B7F-C7B3F30B9B9D}"/>
                  </a:ext>
                </a:extLst>
              </p:cNvPr>
              <p:cNvSpPr/>
              <p:nvPr/>
            </p:nvSpPr>
            <p:spPr>
              <a:xfrm rot="16200000">
                <a:off x="3594444" y="5977911"/>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24" name="Right Triangle 223">
                <a:extLst>
                  <a:ext uri="{FF2B5EF4-FFF2-40B4-BE49-F238E27FC236}">
                    <a16:creationId xmlns:a16="http://schemas.microsoft.com/office/drawing/2014/main" id="{C8A1B57E-C2FE-4410-BE17-E46B7EE5F7DD}"/>
                  </a:ext>
                </a:extLst>
              </p:cNvPr>
              <p:cNvSpPr/>
              <p:nvPr/>
            </p:nvSpPr>
            <p:spPr>
              <a:xfrm rot="16200000">
                <a:off x="4850141" y="5982213"/>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25" name="Right Triangle 224">
                <a:extLst>
                  <a:ext uri="{FF2B5EF4-FFF2-40B4-BE49-F238E27FC236}">
                    <a16:creationId xmlns:a16="http://schemas.microsoft.com/office/drawing/2014/main" id="{9340CD7E-5730-37FB-7597-7B7B4F45067A}"/>
                  </a:ext>
                </a:extLst>
              </p:cNvPr>
              <p:cNvSpPr/>
              <p:nvPr/>
            </p:nvSpPr>
            <p:spPr>
              <a:xfrm rot="16200000">
                <a:off x="6088683" y="5977910"/>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26" name="Right Triangle 225">
                <a:extLst>
                  <a:ext uri="{FF2B5EF4-FFF2-40B4-BE49-F238E27FC236}">
                    <a16:creationId xmlns:a16="http://schemas.microsoft.com/office/drawing/2014/main" id="{B5DC3C67-5209-B3EA-1107-0B2B97C3393C}"/>
                  </a:ext>
                </a:extLst>
              </p:cNvPr>
              <p:cNvSpPr/>
              <p:nvPr/>
            </p:nvSpPr>
            <p:spPr>
              <a:xfrm rot="16200000">
                <a:off x="7379309" y="5972418"/>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27" name="Right Triangle 226">
                <a:extLst>
                  <a:ext uri="{FF2B5EF4-FFF2-40B4-BE49-F238E27FC236}">
                    <a16:creationId xmlns:a16="http://schemas.microsoft.com/office/drawing/2014/main" id="{3B9C1904-3CAB-A615-F510-E9C12FC32635}"/>
                  </a:ext>
                </a:extLst>
              </p:cNvPr>
              <p:cNvSpPr/>
              <p:nvPr/>
            </p:nvSpPr>
            <p:spPr>
              <a:xfrm rot="16200000">
                <a:off x="8740911" y="5948691"/>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28" name="Right Triangle 227">
                <a:extLst>
                  <a:ext uri="{FF2B5EF4-FFF2-40B4-BE49-F238E27FC236}">
                    <a16:creationId xmlns:a16="http://schemas.microsoft.com/office/drawing/2014/main" id="{DF6FF382-28F9-D07A-441A-142D0E622740}"/>
                  </a:ext>
                </a:extLst>
              </p:cNvPr>
              <p:cNvSpPr/>
              <p:nvPr/>
            </p:nvSpPr>
            <p:spPr>
              <a:xfrm rot="16200000">
                <a:off x="2917693" y="3958019"/>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29" name="Rectangle 228">
                <a:extLst>
                  <a:ext uri="{FF2B5EF4-FFF2-40B4-BE49-F238E27FC236}">
                    <a16:creationId xmlns:a16="http://schemas.microsoft.com/office/drawing/2014/main" id="{743EE085-1392-7A1B-B64E-650AC49F71DA}"/>
                  </a:ext>
                </a:extLst>
              </p:cNvPr>
              <p:cNvSpPr/>
              <p:nvPr/>
            </p:nvSpPr>
            <p:spPr bwMode="auto">
              <a:xfrm>
                <a:off x="7950564" y="4776685"/>
                <a:ext cx="1060412" cy="517643"/>
              </a:xfrm>
              <a:prstGeom prst="rect">
                <a:avLst/>
              </a:prstGeom>
              <a:solidFill>
                <a:schemeClr val="bg1"/>
              </a:solidFill>
              <a:ln w="19050">
                <a:gradFill>
                  <a:gsLst>
                    <a:gs pos="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prstDash val="dash"/>
              </a:ln>
              <a:scene3d>
                <a:camera prst="obliqueTopLef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endParaRPr lang="en-US" sz="800" b="1" dirty="0">
                  <a:solidFill>
                    <a:srgbClr val="000000"/>
                  </a:solidFill>
                  <a:latin typeface="Arial" panose="020B0604020202020204" pitchFamily="34" charset="0"/>
                  <a:cs typeface="Arial" panose="020B0604020202020204" pitchFamily="34" charset="0"/>
                </a:endParaRPr>
              </a:p>
              <a:p>
                <a:pPr algn="ctr">
                  <a:buClr>
                    <a:srgbClr val="009999"/>
                  </a:buClr>
                  <a:defRPr/>
                </a:pPr>
                <a:r>
                  <a:rPr lang="en-US" sz="800" b="1" dirty="0">
                    <a:solidFill>
                      <a:srgbClr val="000000"/>
                    </a:solidFill>
                    <a:latin typeface="Arial" panose="020B0604020202020204" pitchFamily="34" charset="0"/>
                    <a:cs typeface="Arial" panose="020B0604020202020204" pitchFamily="34" charset="0"/>
                  </a:rPr>
                  <a:t>    MIL INTEL Center</a:t>
                </a:r>
                <a:endParaRPr lang="en-GB" sz="800" b="1" dirty="0">
                  <a:solidFill>
                    <a:srgbClr val="000000"/>
                  </a:solidFill>
                  <a:latin typeface="Arial" panose="020B0604020202020204" pitchFamily="34" charset="0"/>
                  <a:cs typeface="Arial" panose="020B0604020202020204" pitchFamily="34" charset="0"/>
                </a:endParaRPr>
              </a:p>
            </p:txBody>
          </p:sp>
          <p:sp>
            <p:nvSpPr>
              <p:cNvPr id="230" name="Right Triangle 229">
                <a:extLst>
                  <a:ext uri="{FF2B5EF4-FFF2-40B4-BE49-F238E27FC236}">
                    <a16:creationId xmlns:a16="http://schemas.microsoft.com/office/drawing/2014/main" id="{909E1645-A849-B794-E2B1-96ADCDA0E703}"/>
                  </a:ext>
                </a:extLst>
              </p:cNvPr>
              <p:cNvSpPr/>
              <p:nvPr/>
            </p:nvSpPr>
            <p:spPr>
              <a:xfrm rot="16200000">
                <a:off x="8767151" y="5053135"/>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pic>
            <p:nvPicPr>
              <p:cNvPr id="231" name="Picture 2">
                <a:extLst>
                  <a:ext uri="{FF2B5EF4-FFF2-40B4-BE49-F238E27FC236}">
                    <a16:creationId xmlns:a16="http://schemas.microsoft.com/office/drawing/2014/main" id="{272C5AF8-6D7C-7AED-EDAB-0B9A71E60F02}"/>
                  </a:ext>
                </a:extLst>
              </p:cNvPr>
              <p:cNvPicPr>
                <a:picLocks noChangeAspect="1" noChangeArrowheads="1"/>
              </p:cNvPicPr>
              <p:nvPr/>
            </p:nvPicPr>
            <p:blipFill>
              <a:blip r:embed="rId42" cstate="email">
                <a:extLst>
                  <a:ext uri="{28A0092B-C50C-407E-A947-70E740481C1C}">
                    <a14:useLocalDpi xmlns:a14="http://schemas.microsoft.com/office/drawing/2010/main" val="0"/>
                  </a:ext>
                </a:extLst>
              </a:blip>
              <a:srcRect/>
              <a:stretch>
                <a:fillRect/>
              </a:stretch>
            </p:blipFill>
            <p:spPr bwMode="auto">
              <a:xfrm>
                <a:off x="7976666" y="4800153"/>
                <a:ext cx="316989" cy="2958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32" name="Picture 7">
                <a:extLst>
                  <a:ext uri="{FF2B5EF4-FFF2-40B4-BE49-F238E27FC236}">
                    <a16:creationId xmlns:a16="http://schemas.microsoft.com/office/drawing/2014/main" id="{37DAE4F6-44B8-6BA2-7405-00E762A303D3}"/>
                  </a:ext>
                </a:extLst>
              </p:cNvPr>
              <p:cNvPicPr>
                <a:picLocks noChangeAspect="1" noChangeArrowheads="1"/>
              </p:cNvPicPr>
              <p:nvPr/>
            </p:nvPicPr>
            <p:blipFill rotWithShape="1">
              <a:blip r:embed="rId9" cstate="email">
                <a:extLst>
                  <a:ext uri="{28A0092B-C50C-407E-A947-70E740481C1C}">
                    <a14:useLocalDpi xmlns:a14="http://schemas.microsoft.com/office/drawing/2010/main" val="0"/>
                  </a:ext>
                </a:extLst>
              </a:blip>
              <a:srcRect/>
              <a:stretch/>
            </p:blipFill>
            <p:spPr bwMode="auto">
              <a:xfrm>
                <a:off x="1738244" y="3752555"/>
                <a:ext cx="201367" cy="2464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3" name="Rectangle 8">
                <a:extLst>
                  <a:ext uri="{FF2B5EF4-FFF2-40B4-BE49-F238E27FC236}">
                    <a16:creationId xmlns:a16="http://schemas.microsoft.com/office/drawing/2014/main" id="{14C3BF3D-9C02-3B39-8D30-5BB05F4C41A2}"/>
                  </a:ext>
                </a:extLst>
              </p:cNvPr>
              <p:cNvSpPr>
                <a:spLocks noChangeArrowheads="1"/>
              </p:cNvSpPr>
              <p:nvPr/>
            </p:nvSpPr>
            <p:spPr bwMode="auto">
              <a:xfrm>
                <a:off x="8166419" y="5637305"/>
                <a:ext cx="880369" cy="338554"/>
              </a:xfrm>
              <a:prstGeom prst="rect">
                <a:avLst/>
              </a:prstGeom>
              <a:noFill/>
              <a:ln>
                <a:noFill/>
              </a:ln>
              <a:scene3d>
                <a:camera prst="obliqueTopLeft"/>
                <a:lightRig rig="threePt" dir="t"/>
              </a:scene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gn="l" eaLnBrk="0" hangingPunct="0">
                  <a:buFont typeface="Arial" charset="0"/>
                  <a:buChar char="•"/>
                  <a:defRPr sz="3200">
                    <a:solidFill>
                      <a:schemeClr val="tx1"/>
                    </a:solidFill>
                    <a:latin typeface="Calibri" pitchFamily="34" charset="0"/>
                  </a:defRPr>
                </a:lvl1pPr>
                <a:lvl2pPr marL="742950" indent="-285750" algn="l" eaLnBrk="0" hangingPunct="0">
                  <a:buFont typeface="Arial" charset="0"/>
                  <a:buChar char="–"/>
                  <a:defRPr sz="2800">
                    <a:solidFill>
                      <a:schemeClr val="tx1"/>
                    </a:solidFill>
                    <a:latin typeface="Calibri" pitchFamily="34" charset="0"/>
                  </a:defRPr>
                </a:lvl2pPr>
                <a:lvl3pPr marL="1143000" indent="-228600" algn="l" eaLnBrk="0" hangingPunct="0">
                  <a:buFont typeface="Arial" charset="0"/>
                  <a:buChar char="•"/>
                  <a:defRPr sz="2400">
                    <a:solidFill>
                      <a:schemeClr val="tx1"/>
                    </a:solidFill>
                    <a:latin typeface="Calibri" pitchFamily="34" charset="0"/>
                  </a:defRPr>
                </a:lvl3pPr>
                <a:lvl4pPr marL="1600200" indent="-228600" algn="l" eaLnBrk="0" hangingPunct="0">
                  <a:buFont typeface="Arial" charset="0"/>
                  <a:buChar char="–"/>
                  <a:defRPr sz="2000">
                    <a:solidFill>
                      <a:schemeClr val="tx1"/>
                    </a:solidFill>
                    <a:latin typeface="Calibri" pitchFamily="34" charset="0"/>
                  </a:defRPr>
                </a:lvl4pPr>
                <a:lvl5pPr marL="2057400" indent="-228600" algn="l" eaLnBrk="0" hangingPunct="0">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algn="ctr" eaLnBrk="1" hangingPunct="1">
                  <a:spcBef>
                    <a:spcPct val="0"/>
                  </a:spcBef>
                  <a:buNone/>
                  <a:defRPr/>
                </a:pPr>
                <a:r>
                  <a:rPr lang="en-US" altLang="lt-LT" sz="800" b="1" dirty="0">
                    <a:solidFill>
                      <a:srgbClr val="000000"/>
                    </a:solidFill>
                    <a:latin typeface="Arial" panose="020B0604020202020204" pitchFamily="34" charset="0"/>
                    <a:cs typeface="Arial" panose="020B0604020202020204" pitchFamily="34" charset="0"/>
                  </a:rPr>
                  <a:t>GROUND </a:t>
                </a:r>
              </a:p>
              <a:p>
                <a:pPr algn="ctr" eaLnBrk="1" hangingPunct="1">
                  <a:spcBef>
                    <a:spcPct val="0"/>
                  </a:spcBef>
                  <a:buNone/>
                  <a:defRPr/>
                </a:pPr>
                <a:r>
                  <a:rPr lang="en-US" altLang="lt-LT" sz="800" b="1" dirty="0">
                    <a:solidFill>
                      <a:srgbClr val="000000"/>
                    </a:solidFill>
                    <a:latin typeface="Arial" panose="020B0604020202020204" pitchFamily="34" charset="0"/>
                    <a:cs typeface="Arial" panose="020B0604020202020204" pitchFamily="34" charset="0"/>
                  </a:rPr>
                  <a:t>FORCE UNITS</a:t>
                </a:r>
              </a:p>
            </p:txBody>
          </p:sp>
          <p:sp>
            <p:nvSpPr>
              <p:cNvPr id="234" name="Line 229">
                <a:extLst>
                  <a:ext uri="{FF2B5EF4-FFF2-40B4-BE49-F238E27FC236}">
                    <a16:creationId xmlns:a16="http://schemas.microsoft.com/office/drawing/2014/main" id="{8F3AD9BE-8681-7A0C-4D30-10A778FF85C9}"/>
                  </a:ext>
                </a:extLst>
              </p:cNvPr>
              <p:cNvSpPr>
                <a:spLocks noChangeShapeType="1"/>
              </p:cNvSpPr>
              <p:nvPr/>
            </p:nvSpPr>
            <p:spPr bwMode="auto">
              <a:xfrm flipV="1">
                <a:off x="815259" y="5436396"/>
                <a:ext cx="1211117" cy="0"/>
              </a:xfrm>
              <a:prstGeom prst="line">
                <a:avLst/>
              </a:prstGeom>
              <a:noFill/>
              <a:ln w="19050">
                <a:solidFill>
                  <a:srgbClr val="000000"/>
                </a:solidFill>
                <a:prstDash val="sysDash"/>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sp>
            <p:nvSpPr>
              <p:cNvPr id="235" name="Line 96">
                <a:extLst>
                  <a:ext uri="{FF2B5EF4-FFF2-40B4-BE49-F238E27FC236}">
                    <a16:creationId xmlns:a16="http://schemas.microsoft.com/office/drawing/2014/main" id="{C83E6E9A-29BE-B04B-73A0-B613CE483A73}"/>
                  </a:ext>
                </a:extLst>
              </p:cNvPr>
              <p:cNvSpPr>
                <a:spLocks noChangeShapeType="1"/>
              </p:cNvSpPr>
              <p:nvPr/>
            </p:nvSpPr>
            <p:spPr bwMode="auto">
              <a:xfrm>
                <a:off x="815259" y="5452940"/>
                <a:ext cx="0" cy="173218"/>
              </a:xfrm>
              <a:prstGeom prst="line">
                <a:avLst/>
              </a:prstGeom>
              <a:noFill/>
              <a:ln w="19050">
                <a:solidFill>
                  <a:srgbClr val="000000"/>
                </a:solidFill>
                <a:prstDash val="sysDash"/>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sp>
            <p:nvSpPr>
              <p:cNvPr id="236" name="Line 229">
                <a:extLst>
                  <a:ext uri="{FF2B5EF4-FFF2-40B4-BE49-F238E27FC236}">
                    <a16:creationId xmlns:a16="http://schemas.microsoft.com/office/drawing/2014/main" id="{B59E5647-646A-2474-4FCC-F4E1CFA320ED}"/>
                  </a:ext>
                </a:extLst>
              </p:cNvPr>
              <p:cNvSpPr>
                <a:spLocks noChangeShapeType="1"/>
              </p:cNvSpPr>
              <p:nvPr/>
            </p:nvSpPr>
            <p:spPr bwMode="auto">
              <a:xfrm flipV="1">
                <a:off x="746226" y="5390835"/>
                <a:ext cx="1006524" cy="5135"/>
              </a:xfrm>
              <a:prstGeom prst="line">
                <a:avLst/>
              </a:prstGeom>
              <a:noFill/>
              <a:ln w="19050">
                <a:solidFill>
                  <a:srgbClr val="000000"/>
                </a:solidFill>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sp>
            <p:nvSpPr>
              <p:cNvPr id="237" name="Line 96">
                <a:extLst>
                  <a:ext uri="{FF2B5EF4-FFF2-40B4-BE49-F238E27FC236}">
                    <a16:creationId xmlns:a16="http://schemas.microsoft.com/office/drawing/2014/main" id="{39316057-EAE3-8145-E951-FEFD96C14D31}"/>
                  </a:ext>
                </a:extLst>
              </p:cNvPr>
              <p:cNvSpPr>
                <a:spLocks noChangeShapeType="1"/>
              </p:cNvSpPr>
              <p:nvPr/>
            </p:nvSpPr>
            <p:spPr bwMode="auto">
              <a:xfrm flipH="1">
                <a:off x="1757344" y="4207438"/>
                <a:ext cx="0" cy="1188533"/>
              </a:xfrm>
              <a:prstGeom prst="line">
                <a:avLst/>
              </a:prstGeom>
              <a:noFill/>
              <a:ln w="19050">
                <a:solidFill>
                  <a:srgbClr val="000000"/>
                </a:solidFill>
                <a:prstDash val="solid"/>
                <a:round/>
                <a:headEnd/>
                <a:tailEnd/>
              </a:ln>
              <a:scene3d>
                <a:camera prst="obliqueTopLeft"/>
                <a:lightRig rig="threePt" dir="t"/>
              </a:scene3d>
              <a:extLst>
                <a:ext uri="{909E8E84-426E-40DD-AFC4-6F175D3DCCD1}">
                  <a14:hiddenFill xmlns:a14="http://schemas.microsoft.com/office/drawing/2010/main">
                    <a:noFill/>
                  </a14:hiddenFill>
                </a:ext>
              </a:extLst>
            </p:spPr>
            <p:txBody>
              <a:bodyPr/>
              <a:lstStyle/>
              <a:p>
                <a:pPr>
                  <a:buClr>
                    <a:srgbClr val="009999"/>
                  </a:buClr>
                  <a:defRPr/>
                </a:pPr>
                <a:endParaRPr lang="lt-LT" dirty="0">
                  <a:solidFill>
                    <a:srgbClr val="000000"/>
                  </a:solidFill>
                  <a:latin typeface="Arial" panose="020B0604020202020204" pitchFamily="34" charset="0"/>
                  <a:cs typeface="Arial" panose="020B0604020202020204" pitchFamily="34" charset="0"/>
                </a:endParaRPr>
              </a:p>
            </p:txBody>
          </p:sp>
        </p:grpSp>
      </p:grpSp>
      <p:grpSp>
        <p:nvGrpSpPr>
          <p:cNvPr id="252" name="Group 251">
            <a:extLst>
              <a:ext uri="{FF2B5EF4-FFF2-40B4-BE49-F238E27FC236}">
                <a16:creationId xmlns:a16="http://schemas.microsoft.com/office/drawing/2014/main" id="{3A4051F8-8643-A575-F983-BDD9B56ADA36}"/>
              </a:ext>
            </a:extLst>
          </p:cNvPr>
          <p:cNvGrpSpPr/>
          <p:nvPr/>
        </p:nvGrpSpPr>
        <p:grpSpPr>
          <a:xfrm>
            <a:off x="8029037" y="1265415"/>
            <a:ext cx="3429702" cy="1148544"/>
            <a:chOff x="5675035" y="881633"/>
            <a:chExt cx="3429702" cy="1148544"/>
          </a:xfrm>
        </p:grpSpPr>
        <p:grpSp>
          <p:nvGrpSpPr>
            <p:cNvPr id="253" name="Group 252">
              <a:extLst>
                <a:ext uri="{FF2B5EF4-FFF2-40B4-BE49-F238E27FC236}">
                  <a16:creationId xmlns:a16="http://schemas.microsoft.com/office/drawing/2014/main" id="{34455B89-3FB3-CBDE-D40F-813CA10460D5}"/>
                </a:ext>
              </a:extLst>
            </p:cNvPr>
            <p:cNvGrpSpPr/>
            <p:nvPr/>
          </p:nvGrpSpPr>
          <p:grpSpPr>
            <a:xfrm>
              <a:off x="5675035" y="881633"/>
              <a:ext cx="3429702" cy="1148544"/>
              <a:chOff x="5675035" y="881633"/>
              <a:chExt cx="3429702" cy="1148544"/>
            </a:xfrm>
          </p:grpSpPr>
          <p:grpSp>
            <p:nvGrpSpPr>
              <p:cNvPr id="256" name="Group 255">
                <a:extLst>
                  <a:ext uri="{FF2B5EF4-FFF2-40B4-BE49-F238E27FC236}">
                    <a16:creationId xmlns:a16="http://schemas.microsoft.com/office/drawing/2014/main" id="{E15D85E2-0260-C7F1-5DDD-8A38579AAEE5}"/>
                  </a:ext>
                </a:extLst>
              </p:cNvPr>
              <p:cNvGrpSpPr/>
              <p:nvPr/>
            </p:nvGrpSpPr>
            <p:grpSpPr>
              <a:xfrm>
                <a:off x="5675035" y="881633"/>
                <a:ext cx="3429702" cy="1148544"/>
                <a:chOff x="5675035" y="881633"/>
                <a:chExt cx="3429702" cy="1148544"/>
              </a:xfrm>
            </p:grpSpPr>
            <p:grpSp>
              <p:nvGrpSpPr>
                <p:cNvPr id="258" name="Group 257">
                  <a:extLst>
                    <a:ext uri="{FF2B5EF4-FFF2-40B4-BE49-F238E27FC236}">
                      <a16:creationId xmlns:a16="http://schemas.microsoft.com/office/drawing/2014/main" id="{33B4885F-6573-806A-EF3A-AE901EA1E95C}"/>
                    </a:ext>
                  </a:extLst>
                </p:cNvPr>
                <p:cNvGrpSpPr/>
                <p:nvPr/>
              </p:nvGrpSpPr>
              <p:grpSpPr>
                <a:xfrm>
                  <a:off x="5675035" y="881633"/>
                  <a:ext cx="3429702" cy="1148544"/>
                  <a:chOff x="5696466" y="874981"/>
                  <a:chExt cx="3429702" cy="1148544"/>
                </a:xfrm>
              </p:grpSpPr>
              <p:sp>
                <p:nvSpPr>
                  <p:cNvPr id="260" name="Rectangle 259">
                    <a:extLst>
                      <a:ext uri="{FF2B5EF4-FFF2-40B4-BE49-F238E27FC236}">
                        <a16:creationId xmlns:a16="http://schemas.microsoft.com/office/drawing/2014/main" id="{BA574FA9-9597-91B0-241C-6F96CF6844C0}"/>
                      </a:ext>
                    </a:extLst>
                  </p:cNvPr>
                  <p:cNvSpPr/>
                  <p:nvPr/>
                </p:nvSpPr>
                <p:spPr>
                  <a:xfrm>
                    <a:off x="5696466" y="874981"/>
                    <a:ext cx="1612272" cy="703841"/>
                  </a:xfrm>
                  <a:prstGeom prst="rect">
                    <a:avLst/>
                  </a:prstGeom>
                  <a:solidFill>
                    <a:srgbClr val="FF0000">
                      <a:alpha val="55000"/>
                    </a:srgbClr>
                  </a:solidFill>
                  <a:ln>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grpSp>
                <p:nvGrpSpPr>
                  <p:cNvPr id="261" name="Group 260">
                    <a:extLst>
                      <a:ext uri="{FF2B5EF4-FFF2-40B4-BE49-F238E27FC236}">
                        <a16:creationId xmlns:a16="http://schemas.microsoft.com/office/drawing/2014/main" id="{03EC34E7-648E-6987-4593-BC70C64C2253}"/>
                      </a:ext>
                    </a:extLst>
                  </p:cNvPr>
                  <p:cNvGrpSpPr/>
                  <p:nvPr/>
                </p:nvGrpSpPr>
                <p:grpSpPr>
                  <a:xfrm>
                    <a:off x="5701724" y="874981"/>
                    <a:ext cx="3424444" cy="1148544"/>
                    <a:chOff x="5701724" y="874981"/>
                    <a:chExt cx="3424444" cy="1148544"/>
                  </a:xfrm>
                </p:grpSpPr>
                <p:sp>
                  <p:nvSpPr>
                    <p:cNvPr id="262" name="Rectangle 261">
                      <a:extLst>
                        <a:ext uri="{FF2B5EF4-FFF2-40B4-BE49-F238E27FC236}">
                          <a16:creationId xmlns:a16="http://schemas.microsoft.com/office/drawing/2014/main" id="{7A1C2B98-8478-C66B-14CE-9E3BB9783A8F}"/>
                        </a:ext>
                      </a:extLst>
                    </p:cNvPr>
                    <p:cNvSpPr/>
                    <p:nvPr/>
                  </p:nvSpPr>
                  <p:spPr>
                    <a:xfrm>
                      <a:off x="7361554" y="874981"/>
                      <a:ext cx="1764614" cy="1148544"/>
                    </a:xfrm>
                    <a:prstGeom prst="rect">
                      <a:avLst/>
                    </a:prstGeom>
                    <a:solidFill>
                      <a:srgbClr val="92D050"/>
                    </a:solidFill>
                    <a:ln>
                      <a:noFill/>
                      <a:prstDash val="soli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dirty="0">
                        <a:solidFill>
                          <a:prstClr val="white"/>
                        </a:solidFill>
                        <a:latin typeface="Calibri"/>
                      </a:endParaRPr>
                    </a:p>
                  </p:txBody>
                </p:sp>
                <p:pic>
                  <p:nvPicPr>
                    <p:cNvPr id="263" name="Picture 2" descr="N:\NFIU LTU\ALL\Flags\Classic\NATO\us.png">
                      <a:extLst>
                        <a:ext uri="{FF2B5EF4-FFF2-40B4-BE49-F238E27FC236}">
                          <a16:creationId xmlns:a16="http://schemas.microsoft.com/office/drawing/2014/main" id="{C62283E6-024A-9840-41D8-D63CB3A67D2B}"/>
                        </a:ext>
                      </a:extLst>
                    </p:cNvPr>
                    <p:cNvPicPr>
                      <a:picLocks noChangeAspect="1" noChangeArrowheads="1"/>
                    </p:cNvPicPr>
                    <p:nvPr/>
                  </p:nvPicPr>
                  <p:blipFill>
                    <a:blip r:embed="rId43" cstate="email">
                      <a:extLst>
                        <a:ext uri="{28A0092B-C50C-407E-A947-70E740481C1C}">
                          <a14:useLocalDpi xmlns:a14="http://schemas.microsoft.com/office/drawing/2010/main" val="0"/>
                        </a:ext>
                      </a:extLst>
                    </a:blip>
                    <a:srcRect/>
                    <a:stretch>
                      <a:fillRect/>
                    </a:stretch>
                  </p:blipFill>
                  <p:spPr bwMode="auto">
                    <a:xfrm>
                      <a:off x="7375138" y="914687"/>
                      <a:ext cx="389936" cy="204894"/>
                    </a:xfrm>
                    <a:prstGeom prst="rect">
                      <a:avLst/>
                    </a:prstGeom>
                    <a:solidFill>
                      <a:schemeClr val="accent6">
                        <a:lumMod val="40000"/>
                        <a:lumOff val="60000"/>
                      </a:schemeClr>
                    </a:solidFill>
                    <a:ln>
                      <a:solidFill>
                        <a:schemeClr val="tx1"/>
                      </a:solidFill>
                    </a:ln>
                    <a:scene3d>
                      <a:camera prst="orthographicFront"/>
                      <a:lightRig rig="threePt" dir="t"/>
                    </a:scene3d>
                    <a:sp3d>
                      <a:bevelT/>
                    </a:sp3d>
                  </p:spPr>
                </p:pic>
                <p:sp>
                  <p:nvSpPr>
                    <p:cNvPr id="264" name="Rectangle 263">
                      <a:extLst>
                        <a:ext uri="{FF2B5EF4-FFF2-40B4-BE49-F238E27FC236}">
                          <a16:creationId xmlns:a16="http://schemas.microsoft.com/office/drawing/2014/main" id="{B43DA789-8E53-D6AF-F789-4F891036D624}"/>
                        </a:ext>
                      </a:extLst>
                    </p:cNvPr>
                    <p:cNvSpPr/>
                    <p:nvPr/>
                  </p:nvSpPr>
                  <p:spPr>
                    <a:xfrm>
                      <a:off x="6555357" y="914845"/>
                      <a:ext cx="705404" cy="352236"/>
                    </a:xfrm>
                    <a:prstGeom prst="rect">
                      <a:avLst/>
                    </a:prstGeom>
                    <a:solidFill>
                      <a:schemeClr val="bg1"/>
                    </a:solidFill>
                    <a:ln w="19050">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buClr>
                          <a:srgbClr val="009999"/>
                        </a:buClr>
                        <a:defRPr/>
                      </a:pPr>
                      <a:endParaRPr lang="en-GB" sz="800" dirty="0">
                        <a:solidFill>
                          <a:srgbClr val="000000"/>
                        </a:solidFill>
                        <a:latin typeface="Arial" panose="020B0604020202020204" pitchFamily="34" charset="0"/>
                        <a:cs typeface="Arial" panose="020B0604020202020204" pitchFamily="34" charset="0"/>
                      </a:endParaRPr>
                    </a:p>
                  </p:txBody>
                </p:sp>
                <p:pic>
                  <p:nvPicPr>
                    <p:cNvPr id="265" name="Picture 21" descr="image001">
                      <a:extLst>
                        <a:ext uri="{FF2B5EF4-FFF2-40B4-BE49-F238E27FC236}">
                          <a16:creationId xmlns:a16="http://schemas.microsoft.com/office/drawing/2014/main" id="{D1ABC57D-AC03-B895-0EC8-99BB8331766D}"/>
                        </a:ext>
                      </a:extLst>
                    </p:cNvPr>
                    <p:cNvPicPr>
                      <a:picLocks noChangeAspect="1" noChangeArrowheads="1"/>
                    </p:cNvPicPr>
                    <p:nvPr/>
                  </p:nvPicPr>
                  <p:blipFill>
                    <a:blip r:embed="rId44" cstate="email">
                      <a:extLst>
                        <a:ext uri="{28A0092B-C50C-407E-A947-70E740481C1C}">
                          <a14:useLocalDpi xmlns:a14="http://schemas.microsoft.com/office/drawing/2010/main" val="0"/>
                        </a:ext>
                      </a:extLst>
                    </a:blip>
                    <a:srcRect/>
                    <a:stretch>
                      <a:fillRect/>
                    </a:stretch>
                  </p:blipFill>
                  <p:spPr bwMode="auto">
                    <a:xfrm>
                      <a:off x="5701724" y="939838"/>
                      <a:ext cx="410634" cy="222427"/>
                    </a:xfrm>
                    <a:prstGeom prst="rect">
                      <a:avLst/>
                    </a:prstGeom>
                    <a:solidFill>
                      <a:schemeClr val="accent6">
                        <a:lumMod val="40000"/>
                        <a:lumOff val="60000"/>
                      </a:schemeClr>
                    </a:solidFill>
                    <a:ln>
                      <a:solidFill>
                        <a:schemeClr val="tx1"/>
                      </a:solidFill>
                    </a:ln>
                    <a:scene3d>
                      <a:camera prst="orthographicFront"/>
                      <a:lightRig rig="threePt" dir="t"/>
                    </a:scene3d>
                    <a:sp3d>
                      <a:bevelT/>
                    </a:sp3d>
                  </p:spPr>
                </p:pic>
                <p:sp>
                  <p:nvSpPr>
                    <p:cNvPr id="266" name="Rectangle 265">
                      <a:extLst>
                        <a:ext uri="{FF2B5EF4-FFF2-40B4-BE49-F238E27FC236}">
                          <a16:creationId xmlns:a16="http://schemas.microsoft.com/office/drawing/2014/main" id="{CEBB5768-B9D3-0DD3-514E-1529D95442A3}"/>
                        </a:ext>
                      </a:extLst>
                    </p:cNvPr>
                    <p:cNvSpPr/>
                    <p:nvPr/>
                  </p:nvSpPr>
                  <p:spPr>
                    <a:xfrm>
                      <a:off x="8465779" y="922703"/>
                      <a:ext cx="638958" cy="238472"/>
                    </a:xfrm>
                    <a:prstGeom prst="rect">
                      <a:avLst/>
                    </a:prstGeom>
                    <a:solidFill>
                      <a:schemeClr val="bg1"/>
                    </a:solidFill>
                    <a:ln w="19050">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800" b="1" dirty="0">
                          <a:solidFill>
                            <a:srgbClr val="000000"/>
                          </a:solidFill>
                          <a:latin typeface="Arial" panose="020B0604020202020204" pitchFamily="34" charset="0"/>
                          <a:cs typeface="Arial" panose="020B0604020202020204" pitchFamily="34" charset="0"/>
                        </a:rPr>
                        <a:t>USAFE</a:t>
                      </a:r>
                      <a:endParaRPr lang="en-GB" sz="800" dirty="0">
                        <a:solidFill>
                          <a:srgbClr val="000000"/>
                        </a:solidFill>
                        <a:latin typeface="Arial" panose="020B0604020202020204" pitchFamily="34" charset="0"/>
                        <a:cs typeface="Arial" panose="020B0604020202020204" pitchFamily="34" charset="0"/>
                      </a:endParaRPr>
                    </a:p>
                  </p:txBody>
                </p:sp>
                <p:sp>
                  <p:nvSpPr>
                    <p:cNvPr id="267" name="Rectangle 266">
                      <a:extLst>
                        <a:ext uri="{FF2B5EF4-FFF2-40B4-BE49-F238E27FC236}">
                          <a16:creationId xmlns:a16="http://schemas.microsoft.com/office/drawing/2014/main" id="{4F26C406-8385-AF1D-A0C5-956B1D279DEE}"/>
                        </a:ext>
                      </a:extLst>
                    </p:cNvPr>
                    <p:cNvSpPr/>
                    <p:nvPr/>
                  </p:nvSpPr>
                  <p:spPr>
                    <a:xfrm>
                      <a:off x="8465084" y="1190121"/>
                      <a:ext cx="638958" cy="238472"/>
                    </a:xfrm>
                    <a:prstGeom prst="rect">
                      <a:avLst/>
                    </a:prstGeom>
                    <a:solidFill>
                      <a:schemeClr val="bg1"/>
                    </a:solidFill>
                    <a:ln w="19050">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800" b="1" dirty="0">
                          <a:solidFill>
                            <a:srgbClr val="000000"/>
                          </a:solidFill>
                          <a:latin typeface="Arial" panose="020B0604020202020204" pitchFamily="34" charset="0"/>
                          <a:cs typeface="Arial" panose="020B0604020202020204" pitchFamily="34" charset="0"/>
                        </a:rPr>
                        <a:t>NAVEUR</a:t>
                      </a:r>
                      <a:endParaRPr lang="en-GB" sz="800" dirty="0">
                        <a:solidFill>
                          <a:srgbClr val="000000"/>
                        </a:solidFill>
                        <a:latin typeface="Arial" panose="020B0604020202020204" pitchFamily="34" charset="0"/>
                        <a:cs typeface="Arial" panose="020B0604020202020204" pitchFamily="34" charset="0"/>
                      </a:endParaRPr>
                    </a:p>
                  </p:txBody>
                </p:sp>
                <p:sp>
                  <p:nvSpPr>
                    <p:cNvPr id="268" name="Rectangle 267">
                      <a:extLst>
                        <a:ext uri="{FF2B5EF4-FFF2-40B4-BE49-F238E27FC236}">
                          <a16:creationId xmlns:a16="http://schemas.microsoft.com/office/drawing/2014/main" id="{B068F28D-66D2-88D0-E2FF-B1E371AC0FE7}"/>
                        </a:ext>
                      </a:extLst>
                    </p:cNvPr>
                    <p:cNvSpPr/>
                    <p:nvPr/>
                  </p:nvSpPr>
                  <p:spPr>
                    <a:xfrm>
                      <a:off x="7799952" y="921352"/>
                      <a:ext cx="638958" cy="238472"/>
                    </a:xfrm>
                    <a:prstGeom prst="rect">
                      <a:avLst/>
                    </a:prstGeom>
                    <a:solidFill>
                      <a:schemeClr val="bg1"/>
                    </a:solidFill>
                    <a:ln w="19050">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700" b="1" dirty="0">
                          <a:solidFill>
                            <a:srgbClr val="000000"/>
                          </a:solidFill>
                          <a:latin typeface="Arial" panose="020B0604020202020204" pitchFamily="34" charset="0"/>
                          <a:cs typeface="Arial" panose="020B0604020202020204" pitchFamily="34" charset="0"/>
                        </a:rPr>
                        <a:t>MARFOR</a:t>
                      </a:r>
                    </a:p>
                    <a:p>
                      <a:pPr algn="ctr">
                        <a:buClr>
                          <a:srgbClr val="009999"/>
                        </a:buClr>
                        <a:defRPr/>
                      </a:pPr>
                      <a:r>
                        <a:rPr lang="en-US" sz="700" b="1" dirty="0">
                          <a:solidFill>
                            <a:srgbClr val="000000"/>
                          </a:solidFill>
                          <a:latin typeface="Arial" panose="020B0604020202020204" pitchFamily="34" charset="0"/>
                          <a:cs typeface="Arial" panose="020B0604020202020204" pitchFamily="34" charset="0"/>
                        </a:rPr>
                        <a:t>EUR</a:t>
                      </a:r>
                      <a:endParaRPr lang="en-GB" sz="700" dirty="0">
                        <a:solidFill>
                          <a:srgbClr val="000000"/>
                        </a:solidFill>
                        <a:latin typeface="Arial" panose="020B0604020202020204" pitchFamily="34" charset="0"/>
                        <a:cs typeface="Arial" panose="020B0604020202020204" pitchFamily="34" charset="0"/>
                      </a:endParaRPr>
                    </a:p>
                  </p:txBody>
                </p:sp>
                <p:sp>
                  <p:nvSpPr>
                    <p:cNvPr id="269" name="Rectangle 268">
                      <a:extLst>
                        <a:ext uri="{FF2B5EF4-FFF2-40B4-BE49-F238E27FC236}">
                          <a16:creationId xmlns:a16="http://schemas.microsoft.com/office/drawing/2014/main" id="{3B515E6E-A09B-15B4-1FAB-FDC6319BF859}"/>
                        </a:ext>
                      </a:extLst>
                    </p:cNvPr>
                    <p:cNvSpPr/>
                    <p:nvPr/>
                  </p:nvSpPr>
                  <p:spPr>
                    <a:xfrm>
                      <a:off x="7799952" y="1183555"/>
                      <a:ext cx="638958" cy="238472"/>
                    </a:xfrm>
                    <a:prstGeom prst="rect">
                      <a:avLst/>
                    </a:prstGeom>
                    <a:solidFill>
                      <a:schemeClr val="bg1"/>
                    </a:solidFill>
                    <a:ln w="19050">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700" b="1" dirty="0">
                          <a:solidFill>
                            <a:srgbClr val="000000"/>
                          </a:solidFill>
                          <a:latin typeface="Arial" panose="020B0604020202020204" pitchFamily="34" charset="0"/>
                          <a:cs typeface="Arial" panose="020B0604020202020204" pitchFamily="34" charset="0"/>
                        </a:rPr>
                        <a:t>USAREUR</a:t>
                      </a:r>
                      <a:endParaRPr lang="en-GB" sz="700" dirty="0">
                        <a:solidFill>
                          <a:srgbClr val="000000"/>
                        </a:solidFill>
                        <a:latin typeface="Arial" panose="020B0604020202020204" pitchFamily="34" charset="0"/>
                        <a:cs typeface="Arial" panose="020B0604020202020204" pitchFamily="34" charset="0"/>
                      </a:endParaRPr>
                    </a:p>
                  </p:txBody>
                </p:sp>
                <p:sp>
                  <p:nvSpPr>
                    <p:cNvPr id="270" name="Rectangle 269">
                      <a:extLst>
                        <a:ext uri="{FF2B5EF4-FFF2-40B4-BE49-F238E27FC236}">
                          <a16:creationId xmlns:a16="http://schemas.microsoft.com/office/drawing/2014/main" id="{C8D31BD4-F860-0F07-4F0F-273EEFE3D4F3}"/>
                        </a:ext>
                      </a:extLst>
                    </p:cNvPr>
                    <p:cNvSpPr/>
                    <p:nvPr/>
                  </p:nvSpPr>
                  <p:spPr>
                    <a:xfrm>
                      <a:off x="8472667" y="1454028"/>
                      <a:ext cx="632070" cy="248089"/>
                    </a:xfrm>
                    <a:prstGeom prst="rect">
                      <a:avLst/>
                    </a:prstGeom>
                    <a:solidFill>
                      <a:schemeClr val="bg1"/>
                    </a:solidFill>
                    <a:ln w="19050">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t-EE" sz="700" b="1" dirty="0">
                          <a:solidFill>
                            <a:srgbClr val="000000"/>
                          </a:solidFill>
                          <a:latin typeface="Arial" panose="020B0604020202020204" pitchFamily="34" charset="0"/>
                          <a:cs typeface="Arial" panose="020B0604020202020204" pitchFamily="34" charset="0"/>
                        </a:rPr>
                        <a:t>21st TSC</a:t>
                      </a:r>
                      <a:endParaRPr lang="en-GB" sz="700" dirty="0">
                        <a:solidFill>
                          <a:srgbClr val="000000"/>
                        </a:solidFill>
                        <a:latin typeface="Arial" panose="020B0604020202020204" pitchFamily="34" charset="0"/>
                        <a:cs typeface="Arial" panose="020B0604020202020204" pitchFamily="34" charset="0"/>
                      </a:endParaRPr>
                    </a:p>
                  </p:txBody>
                </p:sp>
                <p:sp>
                  <p:nvSpPr>
                    <p:cNvPr id="271" name="Right Triangle 270">
                      <a:extLst>
                        <a:ext uri="{FF2B5EF4-FFF2-40B4-BE49-F238E27FC236}">
                          <a16:creationId xmlns:a16="http://schemas.microsoft.com/office/drawing/2014/main" id="{78C6E76C-0953-27D2-A00B-2A93FD2EB1D9}"/>
                        </a:ext>
                      </a:extLst>
                    </p:cNvPr>
                    <p:cNvSpPr/>
                    <p:nvPr/>
                  </p:nvSpPr>
                  <p:spPr>
                    <a:xfrm rot="16200000">
                      <a:off x="7039117" y="1046735"/>
                      <a:ext cx="206500" cy="236788"/>
                    </a:xfrm>
                    <a:prstGeom prst="rtTriangle">
                      <a:avLst/>
                    </a:prstGeom>
                    <a:solidFill>
                      <a:srgbClr val="CC66FF"/>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72" name="Right Triangle 271">
                      <a:extLst>
                        <a:ext uri="{FF2B5EF4-FFF2-40B4-BE49-F238E27FC236}">
                          <a16:creationId xmlns:a16="http://schemas.microsoft.com/office/drawing/2014/main" id="{BCB802CD-2CA0-AB68-70AF-7E5F079E5411}"/>
                        </a:ext>
                      </a:extLst>
                    </p:cNvPr>
                    <p:cNvSpPr/>
                    <p:nvPr/>
                  </p:nvSpPr>
                  <p:spPr>
                    <a:xfrm rot="16200000">
                      <a:off x="8881101" y="1477132"/>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pic>
                  <p:nvPicPr>
                    <p:cNvPr id="273" name="Picture 11">
                      <a:extLst>
                        <a:ext uri="{FF2B5EF4-FFF2-40B4-BE49-F238E27FC236}">
                          <a16:creationId xmlns:a16="http://schemas.microsoft.com/office/drawing/2014/main" id="{2A2C1A4B-AF64-612C-2C4E-11B0D9691DAF}"/>
                        </a:ext>
                      </a:extLst>
                    </p:cNvPr>
                    <p:cNvPicPr>
                      <a:picLocks noChangeAspect="1" noChangeArrowheads="1"/>
                    </p:cNvPicPr>
                    <p:nvPr/>
                  </p:nvPicPr>
                  <p:blipFill rotWithShape="1">
                    <a:blip r:embed="rId45" cstate="email">
                      <a:extLst>
                        <a:ext uri="{28A0092B-C50C-407E-A947-70E740481C1C}">
                          <a14:useLocalDpi xmlns:a14="http://schemas.microsoft.com/office/drawing/2010/main" val="0"/>
                        </a:ext>
                      </a:extLst>
                    </a:blip>
                    <a:srcRect/>
                    <a:stretch/>
                  </p:blipFill>
                  <p:spPr bwMode="auto">
                    <a:xfrm>
                      <a:off x="5741926" y="1214940"/>
                      <a:ext cx="197341" cy="281874"/>
                    </a:xfrm>
                    <a:prstGeom prst="rect">
                      <a:avLst/>
                    </a:prstGeom>
                    <a:solidFill>
                      <a:schemeClr val="accent6">
                        <a:lumMod val="40000"/>
                        <a:lumOff val="60000"/>
                      </a:schemeClr>
                    </a:solidFill>
                    <a:ln>
                      <a:solidFill>
                        <a:schemeClr val="tx1"/>
                      </a:solidFill>
                    </a:ln>
                    <a:scene3d>
                      <a:camera prst="orthographicFront"/>
                      <a:lightRig rig="threePt" dir="t"/>
                    </a:scene3d>
                    <a:sp3d>
                      <a:bevelT/>
                    </a:sp3d>
                  </p:spPr>
                </p:pic>
                <p:pic>
                  <p:nvPicPr>
                    <p:cNvPr id="274" name="Picture 12">
                      <a:extLst>
                        <a:ext uri="{FF2B5EF4-FFF2-40B4-BE49-F238E27FC236}">
                          <a16:creationId xmlns:a16="http://schemas.microsoft.com/office/drawing/2014/main" id="{8D3F4AA8-5F29-38DF-F378-28AF1515320A}"/>
                        </a:ext>
                      </a:extLst>
                    </p:cNvPr>
                    <p:cNvPicPr>
                      <a:picLocks noChangeAspect="1" noChangeArrowheads="1"/>
                    </p:cNvPicPr>
                    <p:nvPr/>
                  </p:nvPicPr>
                  <p:blipFill rotWithShape="1">
                    <a:blip r:embed="rId46" cstate="email">
                      <a:extLst>
                        <a:ext uri="{28A0092B-C50C-407E-A947-70E740481C1C}">
                          <a14:useLocalDpi xmlns:a14="http://schemas.microsoft.com/office/drawing/2010/main" val="0"/>
                        </a:ext>
                      </a:extLst>
                    </a:blip>
                    <a:srcRect/>
                    <a:stretch/>
                  </p:blipFill>
                  <p:spPr bwMode="auto">
                    <a:xfrm>
                      <a:off x="7381075" y="1152691"/>
                      <a:ext cx="363380" cy="376131"/>
                    </a:xfrm>
                    <a:prstGeom prst="rect">
                      <a:avLst/>
                    </a:prstGeom>
                    <a:solidFill>
                      <a:schemeClr val="accent6">
                        <a:lumMod val="40000"/>
                        <a:lumOff val="60000"/>
                      </a:schemeClr>
                    </a:solidFill>
                    <a:ln>
                      <a:solidFill>
                        <a:schemeClr val="tx1"/>
                      </a:solidFill>
                    </a:ln>
                    <a:scene3d>
                      <a:camera prst="orthographicFront"/>
                      <a:lightRig rig="threePt" dir="t"/>
                    </a:scene3d>
                    <a:sp3d>
                      <a:bevelT/>
                    </a:sp3d>
                  </p:spPr>
                </p:pic>
                <p:sp>
                  <p:nvSpPr>
                    <p:cNvPr id="275" name="Rectangle 274">
                      <a:extLst>
                        <a:ext uri="{FF2B5EF4-FFF2-40B4-BE49-F238E27FC236}">
                          <a16:creationId xmlns:a16="http://schemas.microsoft.com/office/drawing/2014/main" id="{2D9BFB15-C48E-F0BD-8175-5A81275711D6}"/>
                        </a:ext>
                      </a:extLst>
                    </p:cNvPr>
                    <p:cNvSpPr/>
                    <p:nvPr/>
                  </p:nvSpPr>
                  <p:spPr bwMode="auto">
                    <a:xfrm>
                      <a:off x="7807968" y="1723232"/>
                      <a:ext cx="643904" cy="250339"/>
                    </a:xfrm>
                    <a:prstGeom prst="rect">
                      <a:avLst/>
                    </a:prstGeom>
                    <a:solidFill>
                      <a:schemeClr val="bg1"/>
                    </a:solidFill>
                    <a:ln w="19050">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700" b="1" dirty="0">
                          <a:solidFill>
                            <a:srgbClr val="000000"/>
                          </a:solidFill>
                          <a:latin typeface="Arial" panose="020B0604020202020204" pitchFamily="34" charset="0"/>
                          <a:cs typeface="Arial" panose="020B0604020202020204" pitchFamily="34" charset="0"/>
                        </a:rPr>
                        <a:t>US ODC</a:t>
                      </a:r>
                    </a:p>
                  </p:txBody>
                </p:sp>
                <p:sp>
                  <p:nvSpPr>
                    <p:cNvPr id="276" name="Right Triangle 275">
                      <a:extLst>
                        <a:ext uri="{FF2B5EF4-FFF2-40B4-BE49-F238E27FC236}">
                          <a16:creationId xmlns:a16="http://schemas.microsoft.com/office/drawing/2014/main" id="{A0230109-49D4-27E3-0C5C-63B2C83E9C55}"/>
                        </a:ext>
                      </a:extLst>
                    </p:cNvPr>
                    <p:cNvSpPr/>
                    <p:nvPr/>
                  </p:nvSpPr>
                  <p:spPr>
                    <a:xfrm rot="16200000">
                      <a:off x="8231564" y="1753574"/>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77" name="Rectangle 276">
                      <a:extLst>
                        <a:ext uri="{FF2B5EF4-FFF2-40B4-BE49-F238E27FC236}">
                          <a16:creationId xmlns:a16="http://schemas.microsoft.com/office/drawing/2014/main" id="{B0024B54-B9A6-963C-6E24-99E3F4746789}"/>
                        </a:ext>
                      </a:extLst>
                    </p:cNvPr>
                    <p:cNvSpPr/>
                    <p:nvPr/>
                  </p:nvSpPr>
                  <p:spPr>
                    <a:xfrm>
                      <a:off x="6021421" y="1187289"/>
                      <a:ext cx="705404" cy="352236"/>
                    </a:xfrm>
                    <a:prstGeom prst="rect">
                      <a:avLst/>
                    </a:prstGeom>
                    <a:solidFill>
                      <a:schemeClr val="bg1"/>
                    </a:solidFill>
                    <a:ln w="19050">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lIns="0" rIns="0" anchor="ctr"/>
                    <a:lstStyle/>
                    <a:p>
                      <a:pPr algn="ctr">
                        <a:buClr>
                          <a:srgbClr val="009999"/>
                        </a:buClr>
                        <a:defRPr/>
                      </a:pPr>
                      <a:r>
                        <a:rPr lang="en-US" sz="700" b="1" dirty="0" err="1">
                          <a:solidFill>
                            <a:srgbClr val="000000"/>
                          </a:solidFill>
                          <a:latin typeface="Arial" panose="020B0604020202020204" pitchFamily="34" charset="0"/>
                          <a:cs typeface="Arial" panose="020B0604020202020204" pitchFamily="34" charset="0"/>
                        </a:rPr>
                        <a:t>eFPC</a:t>
                      </a:r>
                      <a:endParaRPr lang="en-US" sz="700" b="1" dirty="0">
                        <a:solidFill>
                          <a:srgbClr val="000000"/>
                        </a:solidFill>
                        <a:latin typeface="Arial" panose="020B0604020202020204" pitchFamily="34" charset="0"/>
                        <a:cs typeface="Arial" panose="020B0604020202020204" pitchFamily="34" charset="0"/>
                      </a:endParaRPr>
                    </a:p>
                    <a:p>
                      <a:pPr algn="ctr">
                        <a:buClr>
                          <a:srgbClr val="009999"/>
                        </a:buClr>
                        <a:defRPr/>
                      </a:pPr>
                      <a:r>
                        <a:rPr lang="en-US" sz="700" b="1" dirty="0">
                          <a:solidFill>
                            <a:srgbClr val="000000"/>
                          </a:solidFill>
                          <a:latin typeface="Arial" panose="020B0604020202020204" pitchFamily="34" charset="0"/>
                          <a:cs typeface="Arial" panose="020B0604020202020204" pitchFamily="34" charset="0"/>
                        </a:rPr>
                        <a:t>Op CABRIT</a:t>
                      </a:r>
                    </a:p>
                    <a:p>
                      <a:pPr algn="ctr">
                        <a:buClr>
                          <a:srgbClr val="009999"/>
                        </a:buClr>
                        <a:defRPr/>
                      </a:pPr>
                      <a:endParaRPr lang="en-GB" sz="600" dirty="0">
                        <a:solidFill>
                          <a:srgbClr val="000000"/>
                        </a:solidFill>
                        <a:latin typeface="Arial" panose="020B0604020202020204" pitchFamily="34" charset="0"/>
                        <a:cs typeface="Arial" panose="020B0604020202020204" pitchFamily="34" charset="0"/>
                      </a:endParaRPr>
                    </a:p>
                  </p:txBody>
                </p:sp>
                <p:sp>
                  <p:nvSpPr>
                    <p:cNvPr id="278" name="Right Triangle 277">
                      <a:extLst>
                        <a:ext uri="{FF2B5EF4-FFF2-40B4-BE49-F238E27FC236}">
                          <a16:creationId xmlns:a16="http://schemas.microsoft.com/office/drawing/2014/main" id="{3925C8B7-7BFE-CC07-DF06-8D1F8AD48870}"/>
                        </a:ext>
                      </a:extLst>
                    </p:cNvPr>
                    <p:cNvSpPr/>
                    <p:nvPr/>
                  </p:nvSpPr>
                  <p:spPr>
                    <a:xfrm rot="16200000">
                      <a:off x="6500555" y="1303487"/>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grpSp>
            <p:sp>
              <p:nvSpPr>
                <p:cNvPr id="259" name="Rectangle 258">
                  <a:extLst>
                    <a:ext uri="{FF2B5EF4-FFF2-40B4-BE49-F238E27FC236}">
                      <a16:creationId xmlns:a16="http://schemas.microsoft.com/office/drawing/2014/main" id="{698C2A78-22E1-8446-8982-06FBA24767A9}"/>
                    </a:ext>
                  </a:extLst>
                </p:cNvPr>
                <p:cNvSpPr/>
                <p:nvPr/>
              </p:nvSpPr>
              <p:spPr>
                <a:xfrm>
                  <a:off x="6513306" y="920330"/>
                  <a:ext cx="680813" cy="369332"/>
                </a:xfrm>
                <a:prstGeom prst="rect">
                  <a:avLst/>
                </a:prstGeom>
              </p:spPr>
              <p:txBody>
                <a:bodyPr wrap="square">
                  <a:spAutoFit/>
                </a:bodyPr>
                <a:lstStyle/>
                <a:p>
                  <a:pPr algn="ctr">
                    <a:buClr>
                      <a:srgbClr val="009999"/>
                    </a:buClr>
                    <a:defRPr/>
                  </a:pPr>
                  <a:r>
                    <a:rPr lang="en-US" sz="900" b="1" dirty="0">
                      <a:solidFill>
                        <a:srgbClr val="000000"/>
                      </a:solidFill>
                      <a:latin typeface="Arial" panose="020B0604020202020204" pitchFamily="34" charset="0"/>
                      <a:cs typeface="Arial" panose="020B0604020202020204" pitchFamily="34" charset="0"/>
                    </a:rPr>
                    <a:t>LAND</a:t>
                  </a:r>
                </a:p>
                <a:p>
                  <a:pPr algn="ctr">
                    <a:buClr>
                      <a:srgbClr val="009999"/>
                    </a:buClr>
                    <a:defRPr/>
                  </a:pPr>
                  <a:r>
                    <a:rPr lang="et-EE" sz="900" b="1" dirty="0">
                      <a:solidFill>
                        <a:srgbClr val="000000"/>
                      </a:solidFill>
                      <a:latin typeface="Arial" panose="020B0604020202020204" pitchFamily="34" charset="0"/>
                      <a:cs typeface="Arial" panose="020B0604020202020204" pitchFamily="34" charset="0"/>
                    </a:rPr>
                    <a:t>HQ</a:t>
                  </a:r>
                  <a:endParaRPr lang="en-US" sz="900" b="1" dirty="0">
                    <a:solidFill>
                      <a:srgbClr val="000000"/>
                    </a:solidFill>
                    <a:latin typeface="Arial" panose="020B0604020202020204" pitchFamily="34" charset="0"/>
                    <a:cs typeface="Arial" panose="020B0604020202020204" pitchFamily="34" charset="0"/>
                  </a:endParaRPr>
                </a:p>
              </p:txBody>
            </p:sp>
          </p:grpSp>
          <p:sp>
            <p:nvSpPr>
              <p:cNvPr id="257" name="Rectangle 256">
                <a:extLst>
                  <a:ext uri="{FF2B5EF4-FFF2-40B4-BE49-F238E27FC236}">
                    <a16:creationId xmlns:a16="http://schemas.microsoft.com/office/drawing/2014/main" id="{1936FC58-7312-3E21-4CE9-0099254B4488}"/>
                  </a:ext>
                </a:extLst>
              </p:cNvPr>
              <p:cNvSpPr/>
              <p:nvPr/>
            </p:nvSpPr>
            <p:spPr>
              <a:xfrm>
                <a:off x="7786078" y="1460575"/>
                <a:ext cx="638958" cy="238472"/>
              </a:xfrm>
              <a:prstGeom prst="rect">
                <a:avLst/>
              </a:prstGeom>
              <a:solidFill>
                <a:schemeClr val="bg1"/>
              </a:solidFill>
              <a:ln w="19050">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US" sz="700" b="1" dirty="0">
                    <a:solidFill>
                      <a:srgbClr val="000000"/>
                    </a:solidFill>
                    <a:latin typeface="Arial" panose="020B0604020202020204" pitchFamily="34" charset="0"/>
                    <a:cs typeface="Arial" panose="020B0604020202020204" pitchFamily="34" charset="0"/>
                  </a:rPr>
                  <a:t>V Corps</a:t>
                </a:r>
                <a:endParaRPr lang="en-GB" sz="700" dirty="0">
                  <a:solidFill>
                    <a:srgbClr val="000000"/>
                  </a:solidFill>
                  <a:latin typeface="Arial" panose="020B0604020202020204" pitchFamily="34" charset="0"/>
                  <a:cs typeface="Arial" panose="020B0604020202020204" pitchFamily="34" charset="0"/>
                </a:endParaRPr>
              </a:p>
            </p:txBody>
          </p:sp>
        </p:grpSp>
        <p:sp>
          <p:nvSpPr>
            <p:cNvPr id="254" name="Rectangle 253">
              <a:extLst>
                <a:ext uri="{FF2B5EF4-FFF2-40B4-BE49-F238E27FC236}">
                  <a16:creationId xmlns:a16="http://schemas.microsoft.com/office/drawing/2014/main" id="{5B678D58-E2BC-178F-559B-AF09D694B12A}"/>
                </a:ext>
              </a:extLst>
            </p:cNvPr>
            <p:cNvSpPr/>
            <p:nvPr/>
          </p:nvSpPr>
          <p:spPr>
            <a:xfrm>
              <a:off x="8452496" y="1733957"/>
              <a:ext cx="632070" cy="253246"/>
            </a:xfrm>
            <a:prstGeom prst="rect">
              <a:avLst/>
            </a:prstGeom>
            <a:solidFill>
              <a:schemeClr val="bg1"/>
            </a:solidFill>
            <a:ln w="19050">
              <a:solidFill>
                <a:schemeClr val="tx1"/>
              </a:solidFill>
            </a:ln>
            <a:scene3d>
              <a:camera prst="obliqueTopLef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Clr>
                  <a:srgbClr val="009999"/>
                </a:buClr>
                <a:defRPr/>
              </a:pPr>
              <a:r>
                <a:rPr lang="en-GB" sz="700" b="1" dirty="0">
                  <a:solidFill>
                    <a:srgbClr val="000000"/>
                  </a:solidFill>
                  <a:latin typeface="Arial" panose="020B0604020202020204" pitchFamily="34" charset="0"/>
                  <a:cs typeface="Arial" panose="020B0604020202020204" pitchFamily="34" charset="0"/>
                </a:rPr>
                <a:t>SOF ODB</a:t>
              </a:r>
            </a:p>
          </p:txBody>
        </p:sp>
        <p:sp>
          <p:nvSpPr>
            <p:cNvPr id="255" name="Right Triangle 254">
              <a:extLst>
                <a:ext uri="{FF2B5EF4-FFF2-40B4-BE49-F238E27FC236}">
                  <a16:creationId xmlns:a16="http://schemas.microsoft.com/office/drawing/2014/main" id="{17F80043-3EE6-3953-74EF-D803B81E53C8}"/>
                </a:ext>
              </a:extLst>
            </p:cNvPr>
            <p:cNvSpPr/>
            <p:nvPr/>
          </p:nvSpPr>
          <p:spPr>
            <a:xfrm rot="16200000">
              <a:off x="8864838" y="1769044"/>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grpSp>
      <p:pic>
        <p:nvPicPr>
          <p:cNvPr id="281" name="Picture 280">
            <a:extLst>
              <a:ext uri="{FF2B5EF4-FFF2-40B4-BE49-F238E27FC236}">
                <a16:creationId xmlns:a16="http://schemas.microsoft.com/office/drawing/2014/main" id="{307959C1-AA17-6C58-4258-3377A746D701}"/>
              </a:ext>
            </a:extLst>
          </p:cNvPr>
          <p:cNvPicPr>
            <a:picLocks noChangeAspect="1"/>
          </p:cNvPicPr>
          <p:nvPr/>
        </p:nvPicPr>
        <p:blipFill>
          <a:blip r:embed="rId47" cstate="email">
            <a:extLst>
              <a:ext uri="{28A0092B-C50C-407E-A947-70E740481C1C}">
                <a14:useLocalDpi xmlns:a14="http://schemas.microsoft.com/office/drawing/2010/main" val="0"/>
              </a:ext>
            </a:extLst>
          </a:blip>
          <a:stretch>
            <a:fillRect/>
          </a:stretch>
        </p:blipFill>
        <p:spPr>
          <a:xfrm>
            <a:off x="3155917" y="2704065"/>
            <a:ext cx="368679" cy="353035"/>
          </a:xfrm>
          <a:prstGeom prst="rect">
            <a:avLst/>
          </a:prstGeom>
        </p:spPr>
      </p:pic>
      <p:pic>
        <p:nvPicPr>
          <p:cNvPr id="283" name="Picture 282">
            <a:extLst>
              <a:ext uri="{FF2B5EF4-FFF2-40B4-BE49-F238E27FC236}">
                <a16:creationId xmlns:a16="http://schemas.microsoft.com/office/drawing/2014/main" id="{4E5D49EC-32ED-79BB-EF2C-B4E5E40532FF}"/>
              </a:ext>
            </a:extLst>
          </p:cNvPr>
          <p:cNvPicPr>
            <a:picLocks noChangeAspect="1"/>
          </p:cNvPicPr>
          <p:nvPr/>
        </p:nvPicPr>
        <p:blipFill>
          <a:blip r:embed="rId48" cstate="email">
            <a:extLst>
              <a:ext uri="{BEBA8EAE-BF5A-486C-A8C5-ECC9F3942E4B}">
                <a14:imgProps xmlns:a14="http://schemas.microsoft.com/office/drawing/2010/main">
                  <a14:imgLayer r:embed="rId49">
                    <a14:imgEffect>
                      <a14:backgroundRemoval t="1186" b="96838" l="3518" r="95980">
                        <a14:foregroundMark x1="57789" y1="33202" x2="57789" y2="33202"/>
                        <a14:foregroundMark x1="65829" y1="19763" x2="74874" y2="42292"/>
                        <a14:foregroundMark x1="74874" y1="42292" x2="83920" y2="24111"/>
                        <a14:foregroundMark x1="74874" y1="13043" x2="30653" y2="11462"/>
                        <a14:foregroundMark x1="30653" y1="11462" x2="30653" y2="58498"/>
                        <a14:foregroundMark x1="9548" y1="15020" x2="50251" y2="90119"/>
                        <a14:foregroundMark x1="8040" y1="28854" x2="16583" y2="7905"/>
                        <a14:foregroundMark x1="16583" y1="7905" x2="49246" y2="1186"/>
                        <a14:foregroundMark x1="49246" y1="1186" x2="80402" y2="6324"/>
                        <a14:foregroundMark x1="80402" y1="6324" x2="87940" y2="31621"/>
                        <a14:foregroundMark x1="87940" y1="31621" x2="83920" y2="47431"/>
                        <a14:foregroundMark x1="47739" y1="1976" x2="47739" y2="1976"/>
                        <a14:foregroundMark x1="3518" y1="12253" x2="3518" y2="12253"/>
                        <a14:foregroundMark x1="96482" y1="18182" x2="96482" y2="18182"/>
                        <a14:foregroundMark x1="57286" y1="62846" x2="57286" y2="62846"/>
                        <a14:foregroundMark x1="58794" y1="64032" x2="83920" y2="59289"/>
                        <a14:foregroundMark x1="83920" y1="59289" x2="78392" y2="65613"/>
                        <a14:foregroundMark x1="68844" y1="69960" x2="63317" y2="66403"/>
                        <a14:foregroundMark x1="71357" y1="68379" x2="48241" y2="88933"/>
                        <a14:foregroundMark x1="48241" y1="88933" x2="46231" y2="89328"/>
                        <a14:foregroundMark x1="57789" y1="71937" x2="30653" y2="71937"/>
                        <a14:foregroundMark x1="30653" y1="71937" x2="30653" y2="71937"/>
                        <a14:foregroundMark x1="19095" y1="63241" x2="46734" y2="64032"/>
                        <a14:foregroundMark x1="46734" y1="64032" x2="75879" y2="60079"/>
                        <a14:foregroundMark x1="75879" y1="60079" x2="81407" y2="63241"/>
                        <a14:foregroundMark x1="75377" y1="73913" x2="39698" y2="67194"/>
                        <a14:foregroundMark x1="39698" y1="67194" x2="24623" y2="73913"/>
                        <a14:foregroundMark x1="36181" y1="84190" x2="42613" y2="83828"/>
                        <a14:foregroundMark x1="51759" y1="92885" x2="51759" y2="92885"/>
                        <a14:foregroundMark x1="50251" y1="96838" x2="50251" y2="96838"/>
                        <a14:foregroundMark x1="58794" y1="75494" x2="58794" y2="75494"/>
                        <a14:foregroundMark x1="61809" y1="83794" x2="61809" y2="83794"/>
                        <a14:foregroundMark x1="58291" y1="86166" x2="58291" y2="86166"/>
                        <a14:foregroundMark x1="58794" y1="85375" x2="58794" y2="85375"/>
                        <a14:foregroundMark x1="66332" y1="83794" x2="66332" y2="83794"/>
                        <a14:foregroundMark x1="66332" y1="83004" x2="66332" y2="83004"/>
                        <a14:foregroundMark x1="83920" y1="64032" x2="83920" y2="64032"/>
                        <a14:foregroundMark x1="83417" y1="64032" x2="83417" y2="64032"/>
                        <a14:foregroundMark x1="16583" y1="64822" x2="16583" y2="64822"/>
                        <a14:foregroundMark x1="17588" y1="64427" x2="17588" y2="64427"/>
                        <a14:foregroundMark x1="14070" y1="62451" x2="14070" y2="62451"/>
                        <a14:foregroundMark x1="14573" y1="62451" x2="14573" y2="62451"/>
                        <a14:foregroundMark x1="32663" y1="82213" x2="32663" y2="82213"/>
                        <a14:foregroundMark x1="32663" y1="82213" x2="32663" y2="82213"/>
                        <a14:foregroundMark x1="62814" y1="83794" x2="62814" y2="83794"/>
                        <a14:foregroundMark x1="62814" y1="83794" x2="62814" y2="83794"/>
                        <a14:backgroundMark x1="12563" y1="63241" x2="12563" y2="63241"/>
                        <a14:backgroundMark x1="12563" y1="62846" x2="12563" y2="62846"/>
                        <a14:backgroundMark x1="12060" y1="63636" x2="12060" y2="63636"/>
                        <a14:backgroundMark x1="14070" y1="63241" x2="14070" y2="63241"/>
                        <a14:backgroundMark x1="32161" y1="87747" x2="32161" y2="87747"/>
                        <a14:backgroundMark x1="33668" y1="88142" x2="33668" y2="88142"/>
                        <a14:backgroundMark x1="32663" y1="87352" x2="32663" y2="87352"/>
                        <a14:backgroundMark x1="34171" y1="88933" x2="34171" y2="88933"/>
                        <a14:backgroundMark x1="32161" y1="87352" x2="32161" y2="87352"/>
                        <a14:backgroundMark x1="32161" y1="86957" x2="33166" y2="88933"/>
                      </a14:backgroundRemoval>
                    </a14:imgEffect>
                  </a14:imgLayer>
                </a14:imgProps>
              </a:ext>
              <a:ext uri="{28A0092B-C50C-407E-A947-70E740481C1C}">
                <a14:useLocalDpi xmlns:a14="http://schemas.microsoft.com/office/drawing/2010/main" val="0"/>
              </a:ext>
            </a:extLst>
          </a:blip>
          <a:stretch>
            <a:fillRect/>
          </a:stretch>
        </p:blipFill>
        <p:spPr>
          <a:xfrm>
            <a:off x="4265803" y="2230846"/>
            <a:ext cx="177846" cy="207974"/>
          </a:xfrm>
          <a:prstGeom prst="rect">
            <a:avLst/>
          </a:prstGeom>
        </p:spPr>
      </p:pic>
      <p:sp>
        <p:nvSpPr>
          <p:cNvPr id="285" name="Right Triangle 284">
            <a:extLst>
              <a:ext uri="{FF2B5EF4-FFF2-40B4-BE49-F238E27FC236}">
                <a16:creationId xmlns:a16="http://schemas.microsoft.com/office/drawing/2014/main" id="{085EF9AC-2AAE-33A3-7ADC-7E931BAE6958}"/>
              </a:ext>
            </a:extLst>
          </p:cNvPr>
          <p:cNvSpPr/>
          <p:nvPr/>
        </p:nvSpPr>
        <p:spPr>
          <a:xfrm rot="16200000">
            <a:off x="4753514" y="2772864"/>
            <a:ext cx="206500" cy="236788"/>
          </a:xfrm>
          <a:prstGeom prst="rtTriangle">
            <a:avLst/>
          </a:prstGeom>
          <a:solidFill>
            <a:srgbClr val="FFFF00"/>
          </a:solidFill>
          <a:ln>
            <a:solidFill>
              <a:schemeClr val="tx1"/>
            </a:solidFill>
            <a:prstDash val="sysDot"/>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
        <p:nvSpPr>
          <p:cNvPr id="286" name="Right Triangle 285">
            <a:extLst>
              <a:ext uri="{FF2B5EF4-FFF2-40B4-BE49-F238E27FC236}">
                <a16:creationId xmlns:a16="http://schemas.microsoft.com/office/drawing/2014/main" id="{E4C25390-3E55-8760-7150-921A92F1993F}"/>
              </a:ext>
            </a:extLst>
          </p:cNvPr>
          <p:cNvSpPr/>
          <p:nvPr/>
        </p:nvSpPr>
        <p:spPr>
          <a:xfrm rot="16200000">
            <a:off x="4763635" y="2325107"/>
            <a:ext cx="206500" cy="236788"/>
          </a:xfrm>
          <a:prstGeom prst="rtTriangle">
            <a:avLst/>
          </a:prstGeom>
          <a:solidFill>
            <a:srgbClr val="00B050"/>
          </a:solidFill>
          <a:ln>
            <a:solidFill>
              <a:schemeClr val="tx1"/>
            </a:solidFill>
          </a:ln>
          <a:scene3d>
            <a:camera prst="orthographicFront"/>
            <a:lightRig rig="threePt" dir="t"/>
          </a:scene3d>
          <a:sp3d>
            <a:bevelT/>
          </a:sp3d>
        </p:spPr>
        <p:style>
          <a:lnRef idx="1">
            <a:schemeClr val="accent1"/>
          </a:lnRef>
          <a:fillRef idx="3">
            <a:schemeClr val="accent1"/>
          </a:fillRef>
          <a:effectRef idx="2">
            <a:schemeClr val="accent1"/>
          </a:effectRef>
          <a:fontRef idx="minor">
            <a:schemeClr val="lt1"/>
          </a:fontRef>
        </p:style>
        <p:txBody>
          <a:bodyPr rtlCol="0" anchor="ctr"/>
          <a:lstStyle/>
          <a:p>
            <a:pPr algn="ctr" defTabSz="457200">
              <a:defRPr/>
            </a:pPr>
            <a:endParaRPr lang="en-US">
              <a:solidFill>
                <a:prstClr val="white"/>
              </a:solidFill>
              <a:latin typeface="Calibri"/>
            </a:endParaRPr>
          </a:p>
        </p:txBody>
      </p:sp>
    </p:spTree>
    <p:custDataLst>
      <p:tags r:id="rId1"/>
    </p:custDataLst>
    <p:extLst>
      <p:ext uri="{BB962C8B-B14F-4D97-AF65-F5344CB8AC3E}">
        <p14:creationId xmlns:p14="http://schemas.microsoft.com/office/powerpoint/2010/main" val="24976624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681" y="307125"/>
            <a:ext cx="9170505" cy="877266"/>
          </a:xfrm>
        </p:spPr>
        <p:txBody>
          <a:bodyPr/>
          <a:lstStyle/>
          <a:p>
            <a:r>
              <a:rPr lang="en-US" dirty="0" smtClean="0"/>
              <a:t>Issues and Challenges</a:t>
            </a:r>
            <a:endParaRPr lang="en-US" dirty="0"/>
          </a:p>
        </p:txBody>
      </p:sp>
      <p:sp>
        <p:nvSpPr>
          <p:cNvPr id="3" name="Content Placeholder 2"/>
          <p:cNvSpPr>
            <a:spLocks noGrp="1"/>
          </p:cNvSpPr>
          <p:nvPr>
            <p:ph idx="1"/>
          </p:nvPr>
        </p:nvSpPr>
        <p:spPr>
          <a:xfrm>
            <a:off x="736038" y="1837112"/>
            <a:ext cx="10515600" cy="4210761"/>
          </a:xfrm>
        </p:spPr>
        <p:txBody>
          <a:bodyPr>
            <a:normAutofit/>
          </a:bodyPr>
          <a:lstStyle/>
          <a:p>
            <a:r>
              <a:rPr lang="en-US" sz="3200" dirty="0" smtClean="0"/>
              <a:t>Lack of deployable capability</a:t>
            </a:r>
          </a:p>
          <a:p>
            <a:r>
              <a:rPr lang="en-US" sz="3200" dirty="0" smtClean="0"/>
              <a:t>Reduction in personnel</a:t>
            </a:r>
          </a:p>
          <a:p>
            <a:r>
              <a:rPr lang="en-US" sz="3200" dirty="0" smtClean="0"/>
              <a:t>Role in Crisis and Conflict</a:t>
            </a:r>
          </a:p>
          <a:p>
            <a:endParaRPr lang="en-US" sz="3200" b="1" dirty="0"/>
          </a:p>
        </p:txBody>
      </p:sp>
      <p:sp>
        <p:nvSpPr>
          <p:cNvPr id="4" name="Footer Placeholder 3"/>
          <p:cNvSpPr>
            <a:spLocks noGrp="1"/>
          </p:cNvSpPr>
          <p:nvPr>
            <p:ph type="ftr" sz="quarter" idx="11"/>
          </p:nvPr>
        </p:nvSpPr>
        <p:spPr/>
        <p:txBody>
          <a:bodyPr/>
          <a:lstStyle/>
          <a:p>
            <a:r>
              <a:rPr lang="en-US" dirty="0" smtClean="0"/>
              <a:t>NATO UNCLASSIFIED</a:t>
            </a:r>
          </a:p>
        </p:txBody>
      </p:sp>
      <p:sp>
        <p:nvSpPr>
          <p:cNvPr id="5" name="Slide Number Placeholder 4"/>
          <p:cNvSpPr>
            <a:spLocks noGrp="1"/>
          </p:cNvSpPr>
          <p:nvPr>
            <p:ph type="sldNum" sz="quarter" idx="12"/>
          </p:nvPr>
        </p:nvSpPr>
        <p:spPr/>
        <p:txBody>
          <a:bodyPr/>
          <a:lstStyle/>
          <a:p>
            <a:fld id="{01F9455D-1D58-459F-9E74-05112F7E676F}" type="slidenum">
              <a:rPr lang="en-US" smtClean="0"/>
              <a:t>15</a:t>
            </a:fld>
            <a:endParaRPr lang="en-US"/>
          </a:p>
        </p:txBody>
      </p:sp>
    </p:spTree>
    <p:custDataLst>
      <p:tags r:id="rId1"/>
    </p:custDataLst>
    <p:extLst>
      <p:ext uri="{BB962C8B-B14F-4D97-AF65-F5344CB8AC3E}">
        <p14:creationId xmlns:p14="http://schemas.microsoft.com/office/powerpoint/2010/main" val="2830269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9681" y="307125"/>
            <a:ext cx="9170505" cy="877266"/>
          </a:xfrm>
        </p:spPr>
        <p:txBody>
          <a:bodyPr/>
          <a:lstStyle/>
          <a:p>
            <a:r>
              <a:rPr lang="en-US" dirty="0" smtClean="0"/>
              <a:t>What is </a:t>
            </a:r>
            <a:r>
              <a:rPr lang="en-US" i="1" dirty="0" smtClean="0">
                <a:solidFill>
                  <a:srgbClr val="00B050"/>
                </a:solidFill>
              </a:rPr>
              <a:t>success</a:t>
            </a:r>
            <a:r>
              <a:rPr lang="en-US" dirty="0" smtClean="0"/>
              <a:t> for NFIU Estonia?</a:t>
            </a:r>
            <a:endParaRPr lang="en-US" dirty="0"/>
          </a:p>
        </p:txBody>
      </p:sp>
      <p:sp>
        <p:nvSpPr>
          <p:cNvPr id="3" name="Content Placeholder 2"/>
          <p:cNvSpPr>
            <a:spLocks noGrp="1"/>
          </p:cNvSpPr>
          <p:nvPr>
            <p:ph idx="1"/>
          </p:nvPr>
        </p:nvSpPr>
        <p:spPr>
          <a:xfrm>
            <a:off x="736038" y="1837112"/>
            <a:ext cx="10515600" cy="4210761"/>
          </a:xfrm>
        </p:spPr>
        <p:txBody>
          <a:bodyPr>
            <a:normAutofit/>
          </a:bodyPr>
          <a:lstStyle/>
          <a:p>
            <a:r>
              <a:rPr lang="en-US" sz="3200" b="1" dirty="0" smtClean="0"/>
              <a:t>Coherence between RP-C and NHDP both in peacetime and crisis.</a:t>
            </a:r>
          </a:p>
          <a:p>
            <a:endParaRPr lang="en-US" sz="3200" b="1" dirty="0"/>
          </a:p>
          <a:p>
            <a:pPr marL="0" indent="0">
              <a:buNone/>
            </a:pPr>
            <a:r>
              <a:rPr lang="en-US" sz="3200" b="1" dirty="0">
                <a:solidFill>
                  <a:srgbClr val="00B050"/>
                </a:solidFill>
              </a:rPr>
              <a:t>Main </a:t>
            </a:r>
            <a:r>
              <a:rPr lang="en-US" sz="3200" b="1" dirty="0" smtClean="0">
                <a:solidFill>
                  <a:srgbClr val="00B050"/>
                </a:solidFill>
              </a:rPr>
              <a:t>Effort</a:t>
            </a:r>
            <a:endParaRPr lang="en-US" sz="3200" b="1" dirty="0" smtClean="0"/>
          </a:p>
          <a:p>
            <a:pPr marL="0" indent="0">
              <a:buNone/>
            </a:pPr>
            <a:endParaRPr lang="en-US" sz="3200" b="1" dirty="0"/>
          </a:p>
          <a:p>
            <a:pPr marL="0" indent="0">
              <a:buNone/>
            </a:pPr>
            <a:r>
              <a:rPr lang="en-US" sz="3200" b="1" dirty="0" smtClean="0"/>
              <a:t>Supporting Ex SIIL 25</a:t>
            </a:r>
            <a:endParaRPr lang="en-US" sz="3200" dirty="0" smtClean="0"/>
          </a:p>
        </p:txBody>
      </p:sp>
      <p:sp>
        <p:nvSpPr>
          <p:cNvPr id="4" name="Footer Placeholder 3"/>
          <p:cNvSpPr>
            <a:spLocks noGrp="1"/>
          </p:cNvSpPr>
          <p:nvPr>
            <p:ph type="ftr" sz="quarter" idx="11"/>
          </p:nvPr>
        </p:nvSpPr>
        <p:spPr/>
        <p:txBody>
          <a:bodyPr/>
          <a:lstStyle/>
          <a:p>
            <a:r>
              <a:rPr lang="en-US" dirty="0" smtClean="0"/>
              <a:t>NATO UNCLASSIFIED</a:t>
            </a:r>
          </a:p>
        </p:txBody>
      </p:sp>
      <p:sp>
        <p:nvSpPr>
          <p:cNvPr id="5" name="Slide Number Placeholder 4"/>
          <p:cNvSpPr>
            <a:spLocks noGrp="1"/>
          </p:cNvSpPr>
          <p:nvPr>
            <p:ph type="sldNum" sz="quarter" idx="12"/>
          </p:nvPr>
        </p:nvSpPr>
        <p:spPr/>
        <p:txBody>
          <a:bodyPr/>
          <a:lstStyle/>
          <a:p>
            <a:fld id="{01F9455D-1D58-459F-9E74-05112F7E676F}" type="slidenum">
              <a:rPr lang="en-US" smtClean="0"/>
              <a:t>16</a:t>
            </a:fld>
            <a:endParaRPr lang="en-US"/>
          </a:p>
        </p:txBody>
      </p:sp>
    </p:spTree>
    <p:custDataLst>
      <p:tags r:id="rId1"/>
    </p:custDataLst>
    <p:extLst>
      <p:ext uri="{BB962C8B-B14F-4D97-AF65-F5344CB8AC3E}">
        <p14:creationId xmlns:p14="http://schemas.microsoft.com/office/powerpoint/2010/main" val="38488968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Introduction</a:t>
            </a:r>
            <a:endParaRPr lang="en-US" dirty="0"/>
          </a:p>
        </p:txBody>
      </p:sp>
      <p:sp>
        <p:nvSpPr>
          <p:cNvPr id="3" name="Content Placeholder 2"/>
          <p:cNvSpPr>
            <a:spLocks noGrp="1"/>
          </p:cNvSpPr>
          <p:nvPr>
            <p:ph idx="1"/>
          </p:nvPr>
        </p:nvSpPr>
        <p:spPr/>
        <p:txBody>
          <a:bodyPr/>
          <a:lstStyle/>
          <a:p>
            <a:r>
              <a:rPr lang="en-US" dirty="0" smtClean="0"/>
              <a:t>Agenda</a:t>
            </a:r>
          </a:p>
          <a:p>
            <a:pPr lvl="1"/>
            <a:r>
              <a:rPr lang="en-US" dirty="0" smtClean="0"/>
              <a:t>NFIU Founding</a:t>
            </a:r>
          </a:p>
          <a:p>
            <a:pPr lvl="1"/>
            <a:r>
              <a:rPr lang="en-US" dirty="0" smtClean="0"/>
              <a:t>Adaptation post-Vilnius</a:t>
            </a:r>
          </a:p>
          <a:p>
            <a:pPr lvl="1"/>
            <a:r>
              <a:rPr lang="en-US" dirty="0" smtClean="0"/>
              <a:t>Primary Role</a:t>
            </a:r>
          </a:p>
          <a:p>
            <a:pPr lvl="1"/>
            <a:r>
              <a:rPr lang="en-US" dirty="0" smtClean="0"/>
              <a:t>Organisation</a:t>
            </a:r>
          </a:p>
          <a:p>
            <a:pPr lvl="1"/>
            <a:r>
              <a:rPr lang="en-US" dirty="0" smtClean="0"/>
              <a:t>Annual Activity</a:t>
            </a:r>
          </a:p>
          <a:p>
            <a:pPr lvl="1"/>
            <a:r>
              <a:rPr lang="en-US" dirty="0" smtClean="0"/>
              <a:t>Products</a:t>
            </a:r>
          </a:p>
          <a:p>
            <a:pPr lvl="1"/>
            <a:r>
              <a:rPr lang="en-US" dirty="0" smtClean="0"/>
              <a:t>Network</a:t>
            </a:r>
          </a:p>
          <a:p>
            <a:pPr lvl="1"/>
            <a:r>
              <a:rPr lang="en-US" dirty="0" smtClean="0"/>
              <a:t>Issues and Challenges</a:t>
            </a:r>
          </a:p>
          <a:p>
            <a:pPr lvl="1"/>
            <a:r>
              <a:rPr lang="en-US" dirty="0" smtClean="0"/>
              <a:t>Conclusion</a:t>
            </a:r>
          </a:p>
          <a:p>
            <a:pPr lvl="1"/>
            <a:endParaRPr lang="en-US" dirty="0" smtClean="0"/>
          </a:p>
          <a:p>
            <a:pPr lvl="1"/>
            <a:endParaRPr lang="en-US" dirty="0" smtClean="0"/>
          </a:p>
          <a:p>
            <a:pPr lvl="1"/>
            <a:endParaRPr lang="en-US" dirty="0"/>
          </a:p>
        </p:txBody>
      </p:sp>
      <p:sp>
        <p:nvSpPr>
          <p:cNvPr id="4" name="Footer Placeholder 3"/>
          <p:cNvSpPr>
            <a:spLocks noGrp="1"/>
          </p:cNvSpPr>
          <p:nvPr>
            <p:ph type="ftr" sz="quarter" idx="11"/>
          </p:nvPr>
        </p:nvSpPr>
        <p:spPr/>
        <p:txBody>
          <a:bodyPr/>
          <a:lstStyle/>
          <a:p>
            <a:r>
              <a:rPr lang="en-US" smtClean="0"/>
              <a:t>NATO UNCLASSIFIED</a:t>
            </a:r>
          </a:p>
          <a:p>
            <a:r>
              <a:rPr lang="en-US" smtClean="0"/>
              <a:t>Releasable to Sweden</a:t>
            </a:r>
            <a:endParaRPr lang="en-US" dirty="0"/>
          </a:p>
        </p:txBody>
      </p:sp>
      <p:sp>
        <p:nvSpPr>
          <p:cNvPr id="5" name="Slide Number Placeholder 4"/>
          <p:cNvSpPr>
            <a:spLocks noGrp="1"/>
          </p:cNvSpPr>
          <p:nvPr>
            <p:ph type="sldNum" sz="quarter" idx="12"/>
          </p:nvPr>
        </p:nvSpPr>
        <p:spPr/>
        <p:txBody>
          <a:bodyPr/>
          <a:lstStyle/>
          <a:p>
            <a:fld id="{01F9455D-1D58-459F-9E74-05112F7E676F}" type="slidenum">
              <a:rPr lang="en-US" smtClean="0"/>
              <a:t>2</a:t>
            </a:fld>
            <a:endParaRPr lang="en-US"/>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77988" y="1962966"/>
            <a:ext cx="4375785" cy="2921678"/>
          </a:xfrm>
          <a:prstGeom prst="rect">
            <a:avLst/>
          </a:prstGeom>
        </p:spPr>
      </p:pic>
    </p:spTree>
    <p:extLst>
      <p:ext uri="{BB962C8B-B14F-4D97-AF65-F5344CB8AC3E}">
        <p14:creationId xmlns:p14="http://schemas.microsoft.com/office/powerpoint/2010/main" val="3671755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CBCA16-1D72-EB54-5434-3B5BF404DB16}"/>
              </a:ext>
            </a:extLst>
          </p:cNvPr>
          <p:cNvSpPr>
            <a:spLocks noGrp="1"/>
          </p:cNvSpPr>
          <p:nvPr>
            <p:ph type="title"/>
          </p:nvPr>
        </p:nvSpPr>
        <p:spPr/>
        <p:txBody>
          <a:bodyPr/>
          <a:lstStyle/>
          <a:p>
            <a:r>
              <a:rPr lang="et-EE" dirty="0"/>
              <a:t>Foundation of the NFIUs</a:t>
            </a:r>
            <a:endParaRPr lang="en-US" dirty="0"/>
          </a:p>
        </p:txBody>
      </p:sp>
      <p:sp>
        <p:nvSpPr>
          <p:cNvPr id="4" name="Footer Placeholder 3">
            <a:extLst>
              <a:ext uri="{FF2B5EF4-FFF2-40B4-BE49-F238E27FC236}">
                <a16:creationId xmlns:a16="http://schemas.microsoft.com/office/drawing/2014/main" id="{07193F55-EA90-305D-D8B9-872A315A09D6}"/>
              </a:ext>
            </a:extLst>
          </p:cNvPr>
          <p:cNvSpPr>
            <a:spLocks noGrp="1"/>
          </p:cNvSpPr>
          <p:nvPr>
            <p:ph type="ftr" sz="quarter" idx="11"/>
          </p:nvPr>
        </p:nvSpPr>
        <p:spPr/>
        <p:txBody>
          <a:bodyPr/>
          <a:lstStyle/>
          <a:p>
            <a:r>
              <a:rPr lang="en-US" dirty="0"/>
              <a:t>NATO </a:t>
            </a:r>
            <a:r>
              <a:rPr lang="en-US" dirty="0" smtClean="0"/>
              <a:t>UNCLASSIFIED</a:t>
            </a:r>
          </a:p>
        </p:txBody>
      </p:sp>
      <p:sp>
        <p:nvSpPr>
          <p:cNvPr id="5" name="Slide Number Placeholder 4">
            <a:extLst>
              <a:ext uri="{FF2B5EF4-FFF2-40B4-BE49-F238E27FC236}">
                <a16:creationId xmlns:a16="http://schemas.microsoft.com/office/drawing/2014/main" id="{AF8081A6-FC59-D89B-1BE4-5C507E66EB81}"/>
              </a:ext>
            </a:extLst>
          </p:cNvPr>
          <p:cNvSpPr>
            <a:spLocks noGrp="1"/>
          </p:cNvSpPr>
          <p:nvPr>
            <p:ph type="sldNum" sz="quarter" idx="12"/>
          </p:nvPr>
        </p:nvSpPr>
        <p:spPr/>
        <p:txBody>
          <a:bodyPr/>
          <a:lstStyle/>
          <a:p>
            <a:fld id="{01F9455D-1D58-459F-9E74-05112F7E676F}" type="slidenum">
              <a:rPr lang="en-US" smtClean="0"/>
              <a:t>3</a:t>
            </a:fld>
            <a:endParaRPr lang="en-US"/>
          </a:p>
        </p:txBody>
      </p:sp>
      <p:pic>
        <p:nvPicPr>
          <p:cNvPr id="6" name="Picture 5"/>
          <p:cNvPicPr>
            <a:picLocks noChangeAspect="1"/>
          </p:cNvPicPr>
          <p:nvPr/>
        </p:nvPicPr>
        <p:blipFill>
          <a:blip r:embed="rId3"/>
          <a:stretch>
            <a:fillRect/>
          </a:stretch>
        </p:blipFill>
        <p:spPr>
          <a:xfrm>
            <a:off x="5393281" y="1334050"/>
            <a:ext cx="6180411" cy="4702040"/>
          </a:xfrm>
          <a:prstGeom prst="rect">
            <a:avLst/>
          </a:prstGeom>
        </p:spPr>
      </p:pic>
      <p:sp>
        <p:nvSpPr>
          <p:cNvPr id="9" name="Content Placeholder 2">
            <a:extLst>
              <a:ext uri="{FF2B5EF4-FFF2-40B4-BE49-F238E27FC236}">
                <a16:creationId xmlns:a16="http://schemas.microsoft.com/office/drawing/2014/main" id="{019FB5FE-E6D2-3627-FE29-07613F960E03}"/>
              </a:ext>
            </a:extLst>
          </p:cNvPr>
          <p:cNvSpPr>
            <a:spLocks noGrp="1"/>
          </p:cNvSpPr>
          <p:nvPr>
            <p:ph idx="1"/>
          </p:nvPr>
        </p:nvSpPr>
        <p:spPr>
          <a:xfrm>
            <a:off x="339634" y="1292146"/>
            <a:ext cx="4981303" cy="4975792"/>
          </a:xfrm>
        </p:spPr>
        <p:txBody>
          <a:bodyPr>
            <a:normAutofit fontScale="92500" lnSpcReduction="20000"/>
          </a:bodyPr>
          <a:lstStyle/>
          <a:p>
            <a:pPr>
              <a:lnSpc>
                <a:spcPct val="120000"/>
              </a:lnSpc>
            </a:pPr>
            <a:r>
              <a:rPr lang="en-GB" dirty="0" smtClean="0"/>
              <a:t>Russian aggressive and expansionist actions</a:t>
            </a:r>
          </a:p>
          <a:p>
            <a:pPr lvl="1">
              <a:lnSpc>
                <a:spcPct val="120000"/>
              </a:lnSpc>
            </a:pPr>
            <a:r>
              <a:rPr lang="en-GB" dirty="0" smtClean="0"/>
              <a:t>2008 Georgia</a:t>
            </a:r>
          </a:p>
          <a:p>
            <a:pPr lvl="1">
              <a:lnSpc>
                <a:spcPct val="120000"/>
              </a:lnSpc>
            </a:pPr>
            <a:r>
              <a:rPr lang="en-GB" dirty="0" smtClean="0"/>
              <a:t>2014 Ukraine </a:t>
            </a:r>
          </a:p>
          <a:p>
            <a:pPr>
              <a:lnSpc>
                <a:spcPct val="120000"/>
              </a:lnSpc>
            </a:pPr>
            <a:r>
              <a:rPr lang="en-GB" dirty="0" smtClean="0"/>
              <a:t>Wales Summit 2014</a:t>
            </a:r>
          </a:p>
          <a:p>
            <a:pPr lvl="1">
              <a:lnSpc>
                <a:spcPct val="120000"/>
              </a:lnSpc>
            </a:pPr>
            <a:r>
              <a:rPr lang="en-GB" dirty="0" smtClean="0"/>
              <a:t>Readiness Action Plan</a:t>
            </a:r>
          </a:p>
          <a:p>
            <a:pPr lvl="1">
              <a:lnSpc>
                <a:spcPct val="120000"/>
              </a:lnSpc>
            </a:pPr>
            <a:r>
              <a:rPr lang="en-GB" dirty="0" smtClean="0"/>
              <a:t>Enhancement of the NRF</a:t>
            </a:r>
          </a:p>
          <a:p>
            <a:pPr lvl="1">
              <a:lnSpc>
                <a:spcPct val="120000"/>
              </a:lnSpc>
            </a:pPr>
            <a:r>
              <a:rPr lang="en-GB" dirty="0" smtClean="0"/>
              <a:t>Introduction of the VJTF</a:t>
            </a:r>
          </a:p>
          <a:p>
            <a:pPr lvl="1">
              <a:lnSpc>
                <a:spcPct val="120000"/>
              </a:lnSpc>
            </a:pPr>
            <a:r>
              <a:rPr lang="en-GB" dirty="0" smtClean="0"/>
              <a:t>Activation of MNC NE </a:t>
            </a:r>
          </a:p>
          <a:p>
            <a:pPr lvl="1">
              <a:lnSpc>
                <a:spcPct val="120000"/>
              </a:lnSpc>
            </a:pPr>
            <a:r>
              <a:rPr lang="en-GB" dirty="0" smtClean="0"/>
              <a:t>Development of the Graduated Response Plans</a:t>
            </a:r>
          </a:p>
          <a:p>
            <a:pPr lvl="1">
              <a:lnSpc>
                <a:spcPct val="120000"/>
              </a:lnSpc>
            </a:pPr>
            <a:r>
              <a:rPr lang="en-GB" dirty="0" smtClean="0"/>
              <a:t>Foundation of the NFIUs</a:t>
            </a:r>
          </a:p>
          <a:p>
            <a:endParaRPr lang="en-GB" dirty="0"/>
          </a:p>
        </p:txBody>
      </p:sp>
    </p:spTree>
    <p:custDataLst>
      <p:tags r:id="rId1"/>
    </p:custDataLst>
    <p:extLst>
      <p:ext uri="{BB962C8B-B14F-4D97-AF65-F5344CB8AC3E}">
        <p14:creationId xmlns:p14="http://schemas.microsoft.com/office/powerpoint/2010/main" val="53724567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92B20-711E-E816-CD9A-7D170A4E0E09}"/>
              </a:ext>
            </a:extLst>
          </p:cNvPr>
          <p:cNvSpPr>
            <a:spLocks noGrp="1"/>
          </p:cNvSpPr>
          <p:nvPr>
            <p:ph type="title"/>
          </p:nvPr>
        </p:nvSpPr>
        <p:spPr/>
        <p:txBody>
          <a:bodyPr/>
          <a:lstStyle/>
          <a:p>
            <a:r>
              <a:rPr lang="et-EE" dirty="0"/>
              <a:t>Adaptation of </a:t>
            </a:r>
            <a:r>
              <a:rPr lang="et-EE" dirty="0" smtClean="0"/>
              <a:t>NATO</a:t>
            </a:r>
            <a:r>
              <a:rPr lang="en-US" dirty="0" smtClean="0"/>
              <a:t> after Vilnius</a:t>
            </a:r>
            <a:endParaRPr lang="en-US" dirty="0"/>
          </a:p>
        </p:txBody>
      </p:sp>
      <p:sp>
        <p:nvSpPr>
          <p:cNvPr id="3" name="Content Placeholder 2">
            <a:extLst>
              <a:ext uri="{FF2B5EF4-FFF2-40B4-BE49-F238E27FC236}">
                <a16:creationId xmlns:a16="http://schemas.microsoft.com/office/drawing/2014/main" id="{5DFA4676-7C5B-BFAD-DE97-99422249A5A9}"/>
              </a:ext>
            </a:extLst>
          </p:cNvPr>
          <p:cNvSpPr>
            <a:spLocks noGrp="1"/>
          </p:cNvSpPr>
          <p:nvPr>
            <p:ph idx="1"/>
          </p:nvPr>
        </p:nvSpPr>
        <p:spPr>
          <a:xfrm>
            <a:off x="122636" y="1013791"/>
            <a:ext cx="5714999" cy="5707684"/>
          </a:xfrm>
        </p:spPr>
        <p:txBody>
          <a:bodyPr>
            <a:noAutofit/>
          </a:bodyPr>
          <a:lstStyle/>
          <a:p>
            <a:pPr>
              <a:lnSpc>
                <a:spcPct val="120000"/>
              </a:lnSpc>
            </a:pPr>
            <a:endParaRPr lang="en-GB" sz="1700" dirty="0" smtClean="0"/>
          </a:p>
          <a:p>
            <a:pPr>
              <a:lnSpc>
                <a:spcPct val="120000"/>
              </a:lnSpc>
            </a:pPr>
            <a:r>
              <a:rPr lang="en-GB" sz="1700" dirty="0" smtClean="0"/>
              <a:t>Deterrence and Defence of the Euro-Atlantic Area (DDA Family of Plans)</a:t>
            </a:r>
          </a:p>
          <a:p>
            <a:pPr>
              <a:lnSpc>
                <a:spcPct val="120000"/>
              </a:lnSpc>
            </a:pPr>
            <a:r>
              <a:rPr lang="en-GB" sz="1700" b="1" dirty="0"/>
              <a:t>New ‘Family’ of </a:t>
            </a:r>
            <a:r>
              <a:rPr lang="en-GB" sz="1700" b="1" dirty="0" smtClean="0"/>
              <a:t>Plans </a:t>
            </a:r>
            <a:r>
              <a:rPr lang="en-GB" sz="1700" b="1" dirty="0" err="1" smtClean="0"/>
              <a:t>inc</a:t>
            </a:r>
            <a:r>
              <a:rPr lang="en-GB" sz="1700" b="1" dirty="0" smtClean="0"/>
              <a:t> </a:t>
            </a:r>
            <a:r>
              <a:rPr lang="en-GB" sz="1700" b="1" dirty="0"/>
              <a:t>SASP, SSP, RP, </a:t>
            </a:r>
            <a:r>
              <a:rPr lang="en-GB" sz="1700" b="1" dirty="0" smtClean="0"/>
              <a:t>etc.  </a:t>
            </a:r>
          </a:p>
          <a:p>
            <a:pPr>
              <a:lnSpc>
                <a:spcPct val="120000"/>
              </a:lnSpc>
            </a:pPr>
            <a:r>
              <a:rPr lang="en-GB" sz="1700" dirty="0" smtClean="0"/>
              <a:t>NATO New Force Model</a:t>
            </a:r>
          </a:p>
          <a:p>
            <a:pPr lvl="1">
              <a:lnSpc>
                <a:spcPct val="120000"/>
              </a:lnSpc>
            </a:pPr>
            <a:r>
              <a:rPr lang="en-GB" sz="1600" b="1" dirty="0" smtClean="0"/>
              <a:t>NRF 	ARF</a:t>
            </a:r>
          </a:p>
          <a:p>
            <a:pPr lvl="1">
              <a:lnSpc>
                <a:spcPct val="120000"/>
              </a:lnSpc>
            </a:pPr>
            <a:r>
              <a:rPr lang="en-GB" sz="1600" b="1" dirty="0" smtClean="0"/>
              <a:t>Change from National to Multinational Logistics</a:t>
            </a:r>
          </a:p>
          <a:p>
            <a:pPr lvl="1">
              <a:lnSpc>
                <a:spcPct val="120000"/>
              </a:lnSpc>
            </a:pPr>
            <a:r>
              <a:rPr lang="en-US" sz="1600" b="1" dirty="0" smtClean="0"/>
              <a:t>Multi Domain Operations</a:t>
            </a:r>
          </a:p>
          <a:p>
            <a:pPr lvl="1">
              <a:lnSpc>
                <a:spcPct val="120000"/>
              </a:lnSpc>
            </a:pPr>
            <a:r>
              <a:rPr lang="en-US" sz="1600" b="1" dirty="0" smtClean="0"/>
              <a:t>HNS Concept</a:t>
            </a:r>
          </a:p>
          <a:p>
            <a:pPr lvl="1">
              <a:lnSpc>
                <a:spcPct val="120000"/>
              </a:lnSpc>
            </a:pPr>
            <a:r>
              <a:rPr lang="en-GB" sz="1600" b="1" dirty="0"/>
              <a:t>Joint Logistics Support </a:t>
            </a:r>
            <a:r>
              <a:rPr lang="en-GB" sz="1600" b="1" dirty="0" smtClean="0"/>
              <a:t>Network (JLSN) Concept</a:t>
            </a:r>
          </a:p>
          <a:p>
            <a:pPr lvl="1">
              <a:lnSpc>
                <a:spcPct val="120000"/>
              </a:lnSpc>
            </a:pPr>
            <a:r>
              <a:rPr lang="en-GB" sz="1600" b="1" dirty="0" smtClean="0"/>
              <a:t>Joint Logistics Support Group (JLSG) as RSOM COM</a:t>
            </a:r>
          </a:p>
        </p:txBody>
      </p:sp>
      <p:sp>
        <p:nvSpPr>
          <p:cNvPr id="4" name="Footer Placeholder 3">
            <a:extLst>
              <a:ext uri="{FF2B5EF4-FFF2-40B4-BE49-F238E27FC236}">
                <a16:creationId xmlns:a16="http://schemas.microsoft.com/office/drawing/2014/main" id="{D02B715A-E09F-9593-EE2F-54A1FDB396F4}"/>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NATO </a:t>
            </a:r>
            <a:r>
              <a:rPr kumimoji="0" lang="en-US" sz="1200" b="0" i="0" u="none" strike="noStrike" kern="1200" cap="none" spc="0" normalizeH="0" baseline="0" noProof="0" dirty="0" smtClean="0">
                <a:ln>
                  <a:noFill/>
                </a:ln>
                <a:solidFill>
                  <a:prstClr val="black">
                    <a:tint val="75000"/>
                  </a:prstClr>
                </a:solidFill>
                <a:effectLst/>
                <a:uLnTx/>
                <a:uFillTx/>
                <a:latin typeface="Calibri" panose="020F0502020204030204"/>
                <a:ea typeface="+mn-ea"/>
                <a:cs typeface="+mn-cs"/>
              </a:rPr>
              <a:t>UNCLASSIFIED</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Slide Number Placeholder 4">
            <a:extLst>
              <a:ext uri="{FF2B5EF4-FFF2-40B4-BE49-F238E27FC236}">
                <a16:creationId xmlns:a16="http://schemas.microsoft.com/office/drawing/2014/main" id="{EDFA3F58-9860-D39E-12CB-A9D52172BE35}"/>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F9455D-1D58-459F-9E74-05112F7E676F}"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11" name="Picture 10">
            <a:extLst>
              <a:ext uri="{FF2B5EF4-FFF2-40B4-BE49-F238E27FC236}">
                <a16:creationId xmlns:a16="http://schemas.microsoft.com/office/drawing/2014/main" id="{E81BF3F6-D83E-E9EF-8A6C-0070306C32F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37635" y="1493788"/>
            <a:ext cx="6248247" cy="4232935"/>
          </a:xfrm>
          <a:prstGeom prst="rect">
            <a:avLst/>
          </a:prstGeom>
        </p:spPr>
      </p:pic>
      <p:sp>
        <p:nvSpPr>
          <p:cNvPr id="6" name="Right Arrow 5"/>
          <p:cNvSpPr/>
          <p:nvPr/>
        </p:nvSpPr>
        <p:spPr>
          <a:xfrm>
            <a:off x="1391478" y="3110947"/>
            <a:ext cx="570211" cy="195899"/>
          </a:xfrm>
          <a:prstGeom prst="rightArrow">
            <a:avLst/>
          </a:prstGeom>
          <a:solidFill>
            <a:schemeClr val="bg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585105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5FC3-2F66-007C-55C5-E0C7D0A83A6E}"/>
              </a:ext>
            </a:extLst>
          </p:cNvPr>
          <p:cNvSpPr>
            <a:spLocks noGrp="1"/>
          </p:cNvSpPr>
          <p:nvPr>
            <p:ph type="title"/>
          </p:nvPr>
        </p:nvSpPr>
        <p:spPr/>
        <p:txBody>
          <a:bodyPr/>
          <a:lstStyle/>
          <a:p>
            <a:r>
              <a:rPr lang="en-GB" dirty="0" smtClean="0"/>
              <a:t>NFIU’s Primary Role…</a:t>
            </a:r>
            <a:endParaRPr lang="en-GB" dirty="0"/>
          </a:p>
        </p:txBody>
      </p:sp>
      <p:sp>
        <p:nvSpPr>
          <p:cNvPr id="3" name="Content Placeholder 2">
            <a:extLst>
              <a:ext uri="{FF2B5EF4-FFF2-40B4-BE49-F238E27FC236}">
                <a16:creationId xmlns:a16="http://schemas.microsoft.com/office/drawing/2014/main" id="{8A8E4123-2B85-B932-34BC-A5CCDC6AA675}"/>
              </a:ext>
            </a:extLst>
          </p:cNvPr>
          <p:cNvSpPr>
            <a:spLocks noGrp="1"/>
          </p:cNvSpPr>
          <p:nvPr>
            <p:ph idx="1"/>
          </p:nvPr>
        </p:nvSpPr>
        <p:spPr>
          <a:xfrm>
            <a:off x="710565" y="1263699"/>
            <a:ext cx="10515600" cy="1622094"/>
          </a:xfrm>
        </p:spPr>
        <p:txBody>
          <a:bodyPr>
            <a:normAutofit fontScale="77500" lnSpcReduction="20000"/>
          </a:bodyPr>
          <a:lstStyle/>
          <a:p>
            <a:pPr marL="0" lvl="0" indent="0" algn="ctr">
              <a:lnSpc>
                <a:spcPct val="110000"/>
              </a:lnSpc>
              <a:buNone/>
            </a:pPr>
            <a:r>
              <a:rPr lang="en-US" dirty="0" smtClean="0"/>
              <a:t>The NFIU is </a:t>
            </a:r>
            <a:r>
              <a:rPr lang="en-US" dirty="0"/>
              <a:t>to </a:t>
            </a:r>
            <a:r>
              <a:rPr lang="en-US" i="1" dirty="0">
                <a:solidFill>
                  <a:srgbClr val="FF0000"/>
                </a:solidFill>
              </a:rPr>
              <a:t>assist</a:t>
            </a:r>
            <a:r>
              <a:rPr lang="en-US" dirty="0"/>
              <a:t> and </a:t>
            </a:r>
            <a:r>
              <a:rPr lang="en-US" i="1" dirty="0">
                <a:solidFill>
                  <a:srgbClr val="FF0000"/>
                </a:solidFill>
              </a:rPr>
              <a:t>facilitate</a:t>
            </a:r>
            <a:r>
              <a:rPr lang="en-US" dirty="0"/>
              <a:t> the rapid deployment and </a:t>
            </a:r>
            <a:r>
              <a:rPr lang="en-US" dirty="0" smtClean="0"/>
              <a:t>sustainment of </a:t>
            </a:r>
            <a:r>
              <a:rPr lang="en-US" dirty="0"/>
              <a:t>NATO </a:t>
            </a:r>
            <a:r>
              <a:rPr lang="en-US" dirty="0" smtClean="0"/>
              <a:t>and </a:t>
            </a:r>
            <a:r>
              <a:rPr lang="en-US" dirty="0"/>
              <a:t>other Allied forces in their HN, in order to enhance Alliance responsiveness, whilst providing a permanent, visible, forward NATO presence in the east of SACEUR’s AOR from peacetime through crisis to conflict. </a:t>
            </a:r>
            <a:endParaRPr lang="en-US" dirty="0">
              <a:solidFill>
                <a:prstClr val="black"/>
              </a:solidFill>
            </a:endParaRPr>
          </a:p>
        </p:txBody>
      </p:sp>
      <p:sp>
        <p:nvSpPr>
          <p:cNvPr id="4" name="Footer Placeholder 3">
            <a:extLst>
              <a:ext uri="{FF2B5EF4-FFF2-40B4-BE49-F238E27FC236}">
                <a16:creationId xmlns:a16="http://schemas.microsoft.com/office/drawing/2014/main" id="{769B997A-19C4-B5C4-21CF-EC5E7021610F}"/>
              </a:ext>
            </a:extLst>
          </p:cNvPr>
          <p:cNvSpPr>
            <a:spLocks noGrp="1"/>
          </p:cNvSpPr>
          <p:nvPr>
            <p:ph type="ftr" sz="quarter" idx="11"/>
          </p:nvPr>
        </p:nvSpPr>
        <p:spPr/>
        <p:txBody>
          <a:bodyPr/>
          <a:lstStyle/>
          <a:p>
            <a:r>
              <a:rPr lang="en-US" dirty="0"/>
              <a:t>NATO </a:t>
            </a:r>
            <a:r>
              <a:rPr lang="en-US" dirty="0" smtClean="0"/>
              <a:t>UNCLASSIFIED</a:t>
            </a:r>
            <a:endParaRPr lang="en-US" dirty="0"/>
          </a:p>
        </p:txBody>
      </p:sp>
      <p:sp>
        <p:nvSpPr>
          <p:cNvPr id="5" name="Slide Number Placeholder 4">
            <a:extLst>
              <a:ext uri="{FF2B5EF4-FFF2-40B4-BE49-F238E27FC236}">
                <a16:creationId xmlns:a16="http://schemas.microsoft.com/office/drawing/2014/main" id="{50584031-AB6F-65B1-684F-6F36BA54170A}"/>
              </a:ext>
            </a:extLst>
          </p:cNvPr>
          <p:cNvSpPr>
            <a:spLocks noGrp="1"/>
          </p:cNvSpPr>
          <p:nvPr>
            <p:ph type="sldNum" sz="quarter" idx="12"/>
          </p:nvPr>
        </p:nvSpPr>
        <p:spPr/>
        <p:txBody>
          <a:bodyPr/>
          <a:lstStyle/>
          <a:p>
            <a:fld id="{01F9455D-1D58-459F-9E74-05112F7E676F}" type="slidenum">
              <a:rPr lang="en-US" smtClean="0"/>
              <a:t>5</a:t>
            </a:fld>
            <a:endParaRPr lang="en-US"/>
          </a:p>
        </p:txBody>
      </p:sp>
      <p:pic>
        <p:nvPicPr>
          <p:cNvPr id="6" name="Picture 5">
            <a:extLst>
              <a:ext uri="{FF2B5EF4-FFF2-40B4-BE49-F238E27FC236}">
                <a16:creationId xmlns:a16="http://schemas.microsoft.com/office/drawing/2014/main" id="{DFC50FDC-C381-5063-CA1D-F94D29F21D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485957"/>
            <a:ext cx="12192000" cy="2657475"/>
          </a:xfrm>
          <a:prstGeom prst="rect">
            <a:avLst/>
          </a:prstGeom>
        </p:spPr>
      </p:pic>
      <p:sp>
        <p:nvSpPr>
          <p:cNvPr id="7" name="Rectangle 6"/>
          <p:cNvSpPr/>
          <p:nvPr/>
        </p:nvSpPr>
        <p:spPr>
          <a:xfrm>
            <a:off x="9301611" y="2885793"/>
            <a:ext cx="2577950" cy="600164"/>
          </a:xfrm>
          <a:prstGeom prst="rect">
            <a:avLst/>
          </a:prstGeom>
        </p:spPr>
        <p:txBody>
          <a:bodyPr wrap="none">
            <a:spAutoFit/>
          </a:bodyPr>
          <a:lstStyle/>
          <a:p>
            <a:r>
              <a:rPr lang="en-US" sz="1100" dirty="0">
                <a:latin typeface="Arial" panose="020B0604020202020204" pitchFamily="34" charset="0"/>
                <a:cs typeface="Arial" panose="020B0604020202020204" pitchFamily="34" charset="0"/>
              </a:rPr>
              <a:t>ACO DIRECTIVE </a:t>
            </a:r>
            <a:r>
              <a:rPr lang="en-US" sz="1100" dirty="0" smtClean="0">
                <a:latin typeface="Arial" panose="020B0604020202020204" pitchFamily="34" charset="0"/>
                <a:cs typeface="Arial" panose="020B0604020202020204" pitchFamily="34" charset="0"/>
              </a:rPr>
              <a:t>080-104</a:t>
            </a:r>
          </a:p>
          <a:p>
            <a:r>
              <a:rPr lang="en-US" sz="1100" dirty="0">
                <a:latin typeface="Arial" panose="020B0604020202020204" pitchFamily="34" charset="0"/>
                <a:cs typeface="Arial" panose="020B0604020202020204" pitchFamily="34" charset="0"/>
              </a:rPr>
              <a:t>NATO FORCE INTEGRATION </a:t>
            </a:r>
            <a:r>
              <a:rPr lang="en-US" sz="1100" dirty="0" smtClean="0">
                <a:latin typeface="Arial" panose="020B0604020202020204" pitchFamily="34" charset="0"/>
                <a:cs typeface="Arial" panose="020B0604020202020204" pitchFamily="34" charset="0"/>
              </a:rPr>
              <a:t>UNITS</a:t>
            </a:r>
          </a:p>
          <a:p>
            <a:r>
              <a:rPr lang="en-US" sz="1100" dirty="0" smtClean="0">
                <a:latin typeface="Arial" panose="020B0604020202020204" pitchFamily="34" charset="0"/>
                <a:cs typeface="Arial" panose="020B0604020202020204" pitchFamily="34" charset="0"/>
              </a:rPr>
              <a:t>Sep 24</a:t>
            </a:r>
            <a:endParaRPr lang="en-US" sz="1100" dirty="0">
              <a:latin typeface="Arial" panose="020B0604020202020204" pitchFamily="34" charset="0"/>
              <a:cs typeface="Arial" panose="020B0604020202020204" pitchFamily="34" charset="0"/>
            </a:endParaRPr>
          </a:p>
        </p:txBody>
      </p:sp>
    </p:spTree>
    <p:custDataLst>
      <p:tags r:id="rId1"/>
    </p:custDataLst>
    <p:extLst>
      <p:ext uri="{BB962C8B-B14F-4D97-AF65-F5344CB8AC3E}">
        <p14:creationId xmlns:p14="http://schemas.microsoft.com/office/powerpoint/2010/main" val="22931954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65FC3-2F66-007C-55C5-E0C7D0A83A6E}"/>
              </a:ext>
            </a:extLst>
          </p:cNvPr>
          <p:cNvSpPr>
            <a:spLocks noGrp="1"/>
          </p:cNvSpPr>
          <p:nvPr>
            <p:ph type="title"/>
          </p:nvPr>
        </p:nvSpPr>
        <p:spPr>
          <a:xfrm>
            <a:off x="2055997" y="295333"/>
            <a:ext cx="9170505" cy="877266"/>
          </a:xfrm>
        </p:spPr>
        <p:txBody>
          <a:bodyPr>
            <a:noAutofit/>
          </a:bodyPr>
          <a:lstStyle/>
          <a:p>
            <a:r>
              <a:rPr lang="en-US" sz="3600" dirty="0">
                <a:solidFill>
                  <a:srgbClr val="000000"/>
                </a:solidFill>
              </a:rPr>
              <a:t>NFIU is to contribute in their </a:t>
            </a:r>
            <a:r>
              <a:rPr lang="en-US" sz="3600" dirty="0" smtClean="0">
                <a:solidFill>
                  <a:srgbClr val="000000"/>
                </a:solidFill>
              </a:rPr>
              <a:t>HN to </a:t>
            </a:r>
            <a:r>
              <a:rPr lang="en-US" sz="3600" dirty="0">
                <a:solidFill>
                  <a:srgbClr val="000000"/>
                </a:solidFill>
              </a:rPr>
              <a:t>the planning, </a:t>
            </a:r>
            <a:r>
              <a:rPr lang="en-US" sz="3600" dirty="0" smtClean="0">
                <a:solidFill>
                  <a:srgbClr val="000000"/>
                </a:solidFill>
              </a:rPr>
              <a:t>coordination and </a:t>
            </a:r>
            <a:r>
              <a:rPr lang="en-US" sz="3600" dirty="0" err="1" smtClean="0">
                <a:solidFill>
                  <a:srgbClr val="000000"/>
                </a:solidFill>
              </a:rPr>
              <a:t>trg</a:t>
            </a:r>
            <a:r>
              <a:rPr lang="en-US" sz="3600" dirty="0" smtClean="0">
                <a:solidFill>
                  <a:srgbClr val="000000"/>
                </a:solidFill>
              </a:rPr>
              <a:t> for</a:t>
            </a:r>
            <a:r>
              <a:rPr lang="en-US" sz="3600" dirty="0">
                <a:solidFill>
                  <a:srgbClr val="000000"/>
                </a:solidFill>
              </a:rPr>
              <a:t>: </a:t>
            </a:r>
            <a:endParaRPr lang="en-US" sz="3600" dirty="0"/>
          </a:p>
        </p:txBody>
      </p:sp>
      <p:sp>
        <p:nvSpPr>
          <p:cNvPr id="3" name="Content Placeholder 2">
            <a:extLst>
              <a:ext uri="{FF2B5EF4-FFF2-40B4-BE49-F238E27FC236}">
                <a16:creationId xmlns:a16="http://schemas.microsoft.com/office/drawing/2014/main" id="{8A8E4123-2B85-B932-34BC-A5CCDC6AA675}"/>
              </a:ext>
            </a:extLst>
          </p:cNvPr>
          <p:cNvSpPr>
            <a:spLocks noGrp="1"/>
          </p:cNvSpPr>
          <p:nvPr>
            <p:ph idx="1"/>
          </p:nvPr>
        </p:nvSpPr>
        <p:spPr>
          <a:xfrm>
            <a:off x="457200" y="1567490"/>
            <a:ext cx="11734800" cy="4648256"/>
          </a:xfrm>
        </p:spPr>
        <p:txBody>
          <a:bodyPr>
            <a:noAutofit/>
          </a:bodyPr>
          <a:lstStyle/>
          <a:p>
            <a:pPr marL="0" indent="0">
              <a:lnSpc>
                <a:spcPct val="120000"/>
              </a:lnSpc>
              <a:buNone/>
            </a:pPr>
            <a:r>
              <a:rPr lang="en-US" sz="2400" dirty="0"/>
              <a:t>a. </a:t>
            </a:r>
            <a:r>
              <a:rPr lang="en-US" sz="2400" dirty="0" smtClean="0"/>
              <a:t>  Development </a:t>
            </a:r>
            <a:r>
              <a:rPr lang="en-US" sz="2400" dirty="0"/>
              <a:t>of RSN, Joint Logistics Support Networks (JLSNs) and Joint Logistics Support Areas (JLSA).</a:t>
            </a:r>
          </a:p>
          <a:p>
            <a:pPr marL="0" indent="0">
              <a:lnSpc>
                <a:spcPct val="120000"/>
              </a:lnSpc>
              <a:buNone/>
            </a:pPr>
            <a:r>
              <a:rPr lang="en-US" sz="2400" dirty="0"/>
              <a:t>b. </a:t>
            </a:r>
            <a:r>
              <a:rPr lang="en-US" sz="2400" dirty="0" smtClean="0"/>
              <a:t>  Development </a:t>
            </a:r>
            <a:r>
              <a:rPr lang="en-US" sz="2400" dirty="0"/>
              <a:t>of </a:t>
            </a:r>
            <a:r>
              <a:rPr lang="en-US" sz="2400" dirty="0" smtClean="0"/>
              <a:t>Enablement </a:t>
            </a:r>
            <a:r>
              <a:rPr lang="en-US" sz="2400" dirty="0"/>
              <a:t>SA.</a:t>
            </a:r>
          </a:p>
          <a:p>
            <a:pPr marL="0" indent="0">
              <a:lnSpc>
                <a:spcPct val="120000"/>
              </a:lnSpc>
              <a:buNone/>
            </a:pPr>
            <a:r>
              <a:rPr lang="en-US" sz="2400" dirty="0"/>
              <a:t>c. </a:t>
            </a:r>
            <a:r>
              <a:rPr lang="en-US" sz="2400" dirty="0" smtClean="0"/>
              <a:t>  Support…. RSOM </a:t>
            </a:r>
            <a:r>
              <a:rPr lang="en-US" sz="2400" dirty="0"/>
              <a:t>/ Rearward Movement Staging and Dispatch (RMSD) </a:t>
            </a:r>
            <a:r>
              <a:rPr lang="en-US" sz="2400" dirty="0" smtClean="0"/>
              <a:t>- </a:t>
            </a:r>
            <a:r>
              <a:rPr lang="en-US" sz="2400" dirty="0"/>
              <a:t>and sustainment of Allied Combat Power.</a:t>
            </a:r>
          </a:p>
          <a:p>
            <a:pPr marL="0" indent="0">
              <a:lnSpc>
                <a:spcPct val="120000"/>
              </a:lnSpc>
              <a:buNone/>
            </a:pPr>
            <a:r>
              <a:rPr lang="en-US" sz="2400" dirty="0"/>
              <a:t>d. </a:t>
            </a:r>
            <a:r>
              <a:rPr lang="en-US" sz="2400" dirty="0" smtClean="0"/>
              <a:t>  Contribution </a:t>
            </a:r>
            <a:r>
              <a:rPr lang="en-US" sz="2400" dirty="0"/>
              <a:t>to wider Situational </a:t>
            </a:r>
            <a:r>
              <a:rPr lang="en-US" sz="2400" dirty="0" smtClean="0"/>
              <a:t>Awareness and Understanding</a:t>
            </a:r>
            <a:r>
              <a:rPr lang="en-US" sz="2400" dirty="0"/>
              <a:t>.</a:t>
            </a:r>
          </a:p>
          <a:p>
            <a:pPr marL="0" indent="0">
              <a:lnSpc>
                <a:spcPct val="120000"/>
              </a:lnSpc>
              <a:buNone/>
            </a:pPr>
            <a:r>
              <a:rPr lang="en-US" sz="2400" dirty="0"/>
              <a:t>e. </a:t>
            </a:r>
            <a:r>
              <a:rPr lang="en-US" sz="2400" dirty="0" smtClean="0"/>
              <a:t>  Support </a:t>
            </a:r>
            <a:r>
              <a:rPr lang="en-US" sz="2400" dirty="0"/>
              <a:t>and involvement in all phases of the planning process as directed by JLSG, including fostering coherence with national defence plans.</a:t>
            </a:r>
            <a:endParaRPr lang="en-GB" sz="2400" dirty="0"/>
          </a:p>
        </p:txBody>
      </p:sp>
      <p:sp>
        <p:nvSpPr>
          <p:cNvPr id="5" name="Slide Number Placeholder 4">
            <a:extLst>
              <a:ext uri="{FF2B5EF4-FFF2-40B4-BE49-F238E27FC236}">
                <a16:creationId xmlns:a16="http://schemas.microsoft.com/office/drawing/2014/main" id="{50584031-AB6F-65B1-684F-6F36BA54170A}"/>
              </a:ext>
            </a:extLst>
          </p:cNvPr>
          <p:cNvSpPr>
            <a:spLocks noGrp="1"/>
          </p:cNvSpPr>
          <p:nvPr>
            <p:ph type="sldNum" sz="quarter" idx="12"/>
          </p:nvPr>
        </p:nvSpPr>
        <p:spPr/>
        <p:txBody>
          <a:bodyPr/>
          <a:lstStyle/>
          <a:p>
            <a:fld id="{01F9455D-1D58-459F-9E74-05112F7E676F}" type="slidenum">
              <a:rPr lang="en-US" smtClean="0"/>
              <a:t>6</a:t>
            </a:fld>
            <a:endParaRPr lang="en-US"/>
          </a:p>
        </p:txBody>
      </p:sp>
      <p:sp>
        <p:nvSpPr>
          <p:cNvPr id="6" name="Rectangle 5"/>
          <p:cNvSpPr/>
          <p:nvPr/>
        </p:nvSpPr>
        <p:spPr>
          <a:xfrm>
            <a:off x="9193026" y="5892581"/>
            <a:ext cx="2770374" cy="646331"/>
          </a:xfrm>
          <a:prstGeom prst="rect">
            <a:avLst/>
          </a:prstGeom>
        </p:spPr>
        <p:txBody>
          <a:bodyPr wrap="none">
            <a:spAutoFit/>
          </a:bodyPr>
          <a:lstStyle/>
          <a:p>
            <a:r>
              <a:rPr lang="en-US" sz="1200" dirty="0">
                <a:latin typeface="Arial" panose="020B0604020202020204" pitchFamily="34" charset="0"/>
                <a:cs typeface="Arial" panose="020B0604020202020204" pitchFamily="34" charset="0"/>
              </a:rPr>
              <a:t>ACO DIRECTIVE </a:t>
            </a:r>
            <a:r>
              <a:rPr lang="en-US" sz="1200" dirty="0" smtClean="0">
                <a:latin typeface="Arial" panose="020B0604020202020204" pitchFamily="34" charset="0"/>
                <a:cs typeface="Arial" panose="020B0604020202020204" pitchFamily="34" charset="0"/>
              </a:rPr>
              <a:t>080-104</a:t>
            </a:r>
          </a:p>
          <a:p>
            <a:r>
              <a:rPr lang="en-US" sz="1200" dirty="0">
                <a:latin typeface="Arial" panose="020B0604020202020204" pitchFamily="34" charset="0"/>
                <a:cs typeface="Arial" panose="020B0604020202020204" pitchFamily="34" charset="0"/>
              </a:rPr>
              <a:t>NATO FORCE INTEGRATION </a:t>
            </a:r>
            <a:r>
              <a:rPr lang="en-US" sz="1200" dirty="0" smtClean="0">
                <a:latin typeface="Arial" panose="020B0604020202020204" pitchFamily="34" charset="0"/>
                <a:cs typeface="Arial" panose="020B0604020202020204" pitchFamily="34" charset="0"/>
              </a:rPr>
              <a:t>UNITS</a:t>
            </a:r>
          </a:p>
          <a:p>
            <a:r>
              <a:rPr lang="en-US" sz="1200" dirty="0" smtClean="0">
                <a:latin typeface="Arial" panose="020B0604020202020204" pitchFamily="34" charset="0"/>
                <a:cs typeface="Arial" panose="020B0604020202020204" pitchFamily="34" charset="0"/>
              </a:rPr>
              <a:t>Sep 24</a:t>
            </a:r>
            <a:endParaRPr lang="en-US" sz="1200" dirty="0">
              <a:latin typeface="Arial" panose="020B0604020202020204" pitchFamily="34" charset="0"/>
              <a:cs typeface="Arial" panose="020B0604020202020204" pitchFamily="34" charset="0"/>
            </a:endParaRPr>
          </a:p>
        </p:txBody>
      </p:sp>
      <p:sp>
        <p:nvSpPr>
          <p:cNvPr id="7" name="Footer Placeholder 3">
            <a:extLst>
              <a:ext uri="{FF2B5EF4-FFF2-40B4-BE49-F238E27FC236}">
                <a16:creationId xmlns:a16="http://schemas.microsoft.com/office/drawing/2014/main" id="{769B997A-19C4-B5C4-21CF-EC5E7021610F}"/>
              </a:ext>
            </a:extLst>
          </p:cNvPr>
          <p:cNvSpPr>
            <a:spLocks noGrp="1"/>
          </p:cNvSpPr>
          <p:nvPr>
            <p:ph type="ftr" sz="quarter" idx="11"/>
          </p:nvPr>
        </p:nvSpPr>
        <p:spPr>
          <a:xfrm>
            <a:off x="4038600" y="6356350"/>
            <a:ext cx="4114800" cy="365125"/>
          </a:xfrm>
        </p:spPr>
        <p:txBody>
          <a:bodyPr/>
          <a:lstStyle/>
          <a:p>
            <a:r>
              <a:rPr lang="en-US" dirty="0"/>
              <a:t>NATO </a:t>
            </a:r>
            <a:r>
              <a:rPr lang="en-US" dirty="0" smtClean="0"/>
              <a:t>UNCLASSIFIED</a:t>
            </a:r>
            <a:endParaRPr lang="en-US" dirty="0"/>
          </a:p>
        </p:txBody>
      </p:sp>
    </p:spTree>
    <p:custDataLst>
      <p:tags r:id="rId1"/>
    </p:custDataLst>
    <p:extLst>
      <p:ext uri="{BB962C8B-B14F-4D97-AF65-F5344CB8AC3E}">
        <p14:creationId xmlns:p14="http://schemas.microsoft.com/office/powerpoint/2010/main" val="25227504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7996" y="-99498"/>
            <a:ext cx="6400916" cy="864096"/>
          </a:xfrm>
        </p:spPr>
        <p:txBody>
          <a:bodyPr>
            <a:noAutofit/>
          </a:bodyPr>
          <a:lstStyle/>
          <a:p>
            <a:r>
              <a:rPr lang="en-US" sz="3600" dirty="0" smtClean="0">
                <a:solidFill>
                  <a:schemeClr val="tx1"/>
                </a:solidFill>
                <a:cs typeface="Arial" panose="020B0604020202020204" pitchFamily="34" charset="0"/>
              </a:rPr>
              <a:t>NFIU EST ORGANISATION</a:t>
            </a:r>
            <a:endParaRPr lang="en-US" sz="3600" dirty="0">
              <a:solidFill>
                <a:schemeClr val="tx1"/>
              </a:solidFill>
              <a:cs typeface="Arial" panose="020B0604020202020204" pitchFamily="34" charset="0"/>
            </a:endParaRPr>
          </a:p>
        </p:txBody>
      </p:sp>
      <p:sp>
        <p:nvSpPr>
          <p:cNvPr id="7" name="Rectangle 6"/>
          <p:cNvSpPr/>
          <p:nvPr/>
        </p:nvSpPr>
        <p:spPr>
          <a:xfrm>
            <a:off x="5153849" y="1310698"/>
            <a:ext cx="1856022" cy="213303"/>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FFFFFF"/>
                </a:solidFill>
                <a:latin typeface="Calibri" panose="020F0502020204030204"/>
              </a:rPr>
              <a:t>Commander OF-5 </a:t>
            </a:r>
          </a:p>
        </p:txBody>
      </p:sp>
      <p:pic>
        <p:nvPicPr>
          <p:cNvPr id="8" name="Picture 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716225" y="1325256"/>
            <a:ext cx="282281" cy="172914"/>
          </a:xfrm>
          <a:prstGeom prst="rect">
            <a:avLst/>
          </a:prstGeom>
        </p:spPr>
      </p:pic>
      <p:sp>
        <p:nvSpPr>
          <p:cNvPr id="9" name="Rectangle 8"/>
          <p:cNvSpPr/>
          <p:nvPr/>
        </p:nvSpPr>
        <p:spPr>
          <a:xfrm>
            <a:off x="5148942" y="1628439"/>
            <a:ext cx="1856022" cy="21731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050" dirty="0" smtClean="0">
                <a:solidFill>
                  <a:srgbClr val="FFFFFF"/>
                </a:solidFill>
                <a:latin typeface="Calibri" panose="020F0502020204030204"/>
              </a:rPr>
              <a:t>Acting  </a:t>
            </a:r>
            <a:r>
              <a:rPr lang="en-US" sz="1050" dirty="0">
                <a:solidFill>
                  <a:srgbClr val="FFFFFF"/>
                </a:solidFill>
                <a:latin typeface="Calibri" panose="020F0502020204030204"/>
              </a:rPr>
              <a:t>Commander  OF-4 </a:t>
            </a:r>
          </a:p>
        </p:txBody>
      </p:sp>
      <p:pic>
        <p:nvPicPr>
          <p:cNvPr id="10" name="Picture 9"/>
          <p:cNvPicPr>
            <a:picLocks noChangeAspect="1"/>
          </p:cNvPicPr>
          <p:nvPr/>
        </p:nvPicPr>
        <p:blipFill>
          <a:blip r:embed="rId5">
            <a:extLst>
              <a:ext uri="{28A0092B-C50C-407E-A947-70E740481C1C}">
                <a14:useLocalDpi xmlns:a14="http://schemas.microsoft.com/office/drawing/2010/main"/>
              </a:ext>
            </a:extLst>
          </a:blip>
          <a:srcRect/>
          <a:stretch>
            <a:fillRect/>
          </a:stretch>
        </p:blipFill>
        <p:spPr bwMode="auto">
          <a:xfrm>
            <a:off x="6714597" y="1593053"/>
            <a:ext cx="295274" cy="294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Rectangle 10"/>
          <p:cNvSpPr/>
          <p:nvPr/>
        </p:nvSpPr>
        <p:spPr>
          <a:xfrm>
            <a:off x="4229093" y="1958613"/>
            <a:ext cx="1856022" cy="17480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rPr>
              <a:t>SO (Coord) </a:t>
            </a:r>
            <a:r>
              <a:rPr kumimoji="0" lang="en-US" sz="1050" b="0" i="0" u="none" strike="noStrike" kern="1200" cap="none" spc="0" normalizeH="0" baseline="0" noProof="0" dirty="0" smtClean="0">
                <a:ln>
                  <a:noFill/>
                </a:ln>
                <a:solidFill>
                  <a:srgbClr val="FFFFFF"/>
                </a:solidFill>
                <a:effectLst/>
                <a:uLnTx/>
                <a:uFillTx/>
                <a:latin typeface="Calibri" panose="020F0502020204030204"/>
                <a:ea typeface="+mn-ea"/>
                <a:cs typeface="+mn-cs"/>
              </a:rPr>
              <a:t>OF-4 </a:t>
            </a:r>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2" name="Rectangle 11"/>
          <p:cNvSpPr/>
          <p:nvPr/>
        </p:nvSpPr>
        <p:spPr>
          <a:xfrm>
            <a:off x="6155447" y="1952551"/>
            <a:ext cx="1856022" cy="19594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rPr>
              <a:t>Communication AD  </a:t>
            </a:r>
            <a:r>
              <a:rPr kumimoji="0" lang="en-US" sz="1050" b="0" i="0" u="none" strike="noStrike" kern="1200" cap="none" spc="0" normalizeH="0" baseline="0" noProof="0" dirty="0" smtClean="0">
                <a:ln>
                  <a:noFill/>
                </a:ln>
                <a:solidFill>
                  <a:srgbClr val="FFFFFF"/>
                </a:solidFill>
                <a:effectLst/>
                <a:uLnTx/>
                <a:uFillTx/>
                <a:latin typeface="Calibri" panose="020F0502020204030204"/>
                <a:ea typeface="+mn-ea"/>
                <a:cs typeface="+mn-cs"/>
              </a:rPr>
              <a:t>OF-2 </a:t>
            </a:r>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3" name="Rectangle 12"/>
          <p:cNvSpPr/>
          <p:nvPr/>
        </p:nvSpPr>
        <p:spPr>
          <a:xfrm>
            <a:off x="4221473" y="2194249"/>
            <a:ext cx="1856022" cy="162325"/>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rPr>
              <a:t>SA  (Administration) </a:t>
            </a:r>
            <a:r>
              <a:rPr kumimoji="0" lang="en-US" sz="1050" b="0" i="0" u="none" strike="noStrike" kern="1200" cap="none" spc="0" normalizeH="0" baseline="0" noProof="0" dirty="0" smtClean="0">
                <a:ln>
                  <a:noFill/>
                </a:ln>
                <a:solidFill>
                  <a:srgbClr val="FFFFFF"/>
                </a:solidFill>
                <a:effectLst/>
                <a:uLnTx/>
                <a:uFillTx/>
                <a:latin typeface="Calibri" panose="020F0502020204030204"/>
                <a:ea typeface="+mn-ea"/>
                <a:cs typeface="+mn-cs"/>
              </a:rPr>
              <a:t>OR-9</a:t>
            </a:r>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 name="Rectangle 13"/>
          <p:cNvSpPr/>
          <p:nvPr/>
        </p:nvSpPr>
        <p:spPr>
          <a:xfrm>
            <a:off x="6156116" y="2200526"/>
            <a:ext cx="1856022" cy="162327"/>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rPr>
              <a:t>LEGAD  </a:t>
            </a:r>
            <a:r>
              <a:rPr kumimoji="0" lang="en-US" sz="1050" b="0" i="0" u="none" strike="noStrike" kern="1200" cap="none" spc="0" normalizeH="0" baseline="0" noProof="0" dirty="0" smtClean="0">
                <a:ln>
                  <a:noFill/>
                </a:ln>
                <a:solidFill>
                  <a:srgbClr val="FFFFFF"/>
                </a:solidFill>
                <a:effectLst/>
                <a:uLnTx/>
                <a:uFillTx/>
                <a:latin typeface="Calibri" panose="020F0502020204030204"/>
                <a:ea typeface="+mn-ea"/>
                <a:cs typeface="+mn-cs"/>
              </a:rPr>
              <a:t>OF-1 </a:t>
            </a:r>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5" name="Rectangle 14"/>
          <p:cNvSpPr/>
          <p:nvPr/>
        </p:nvSpPr>
        <p:spPr>
          <a:xfrm>
            <a:off x="4229093" y="2413129"/>
            <a:ext cx="1856022" cy="161069"/>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rPr>
              <a:t>SA (Registry)  CIV </a:t>
            </a:r>
          </a:p>
        </p:txBody>
      </p:sp>
      <p:sp>
        <p:nvSpPr>
          <p:cNvPr id="16" name="Rectangle 15"/>
          <p:cNvSpPr/>
          <p:nvPr/>
        </p:nvSpPr>
        <p:spPr>
          <a:xfrm>
            <a:off x="6161308" y="2407921"/>
            <a:ext cx="1856022" cy="170463"/>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050" dirty="0">
                <a:solidFill>
                  <a:srgbClr val="FFFFFF"/>
                </a:solidFill>
                <a:latin typeface="Calibri" panose="020F0502020204030204"/>
              </a:rPr>
              <a:t>HNS AD  </a:t>
            </a:r>
            <a:r>
              <a:rPr lang="en-US" sz="1050" dirty="0" smtClean="0">
                <a:solidFill>
                  <a:srgbClr val="FFFFFF"/>
                </a:solidFill>
                <a:latin typeface="Calibri" panose="020F0502020204030204"/>
              </a:rPr>
              <a:t>CIV</a:t>
            </a:r>
            <a:endParaRPr lang="en-US" sz="1050" dirty="0">
              <a:solidFill>
                <a:srgbClr val="FFFFFF"/>
              </a:solidFill>
              <a:latin typeface="Calibri" panose="020F0502020204030204"/>
            </a:endParaRPr>
          </a:p>
        </p:txBody>
      </p:sp>
      <p:sp>
        <p:nvSpPr>
          <p:cNvPr id="17" name="Rectangle 16"/>
          <p:cNvSpPr/>
          <p:nvPr/>
        </p:nvSpPr>
        <p:spPr>
          <a:xfrm>
            <a:off x="1531695" y="3273228"/>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J1 SO J1 (Personnel)  OF-3 </a:t>
            </a:r>
          </a:p>
        </p:txBody>
      </p:sp>
      <p:pic>
        <p:nvPicPr>
          <p:cNvPr id="18" name="Picture 1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8136" y="2181691"/>
            <a:ext cx="282281" cy="172914"/>
          </a:xfrm>
          <a:prstGeom prst="rect">
            <a:avLst/>
          </a:prstGeom>
        </p:spPr>
      </p:pic>
      <p:pic>
        <p:nvPicPr>
          <p:cNvPr id="19" name="Picture 1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3923" y="2400406"/>
            <a:ext cx="282281" cy="172914"/>
          </a:xfrm>
          <a:prstGeom prst="rect">
            <a:avLst/>
          </a:prstGeom>
        </p:spPr>
      </p:pic>
      <p:pic>
        <p:nvPicPr>
          <p:cNvPr id="20" name="Picture 1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2055" y="2183568"/>
            <a:ext cx="282281" cy="172914"/>
          </a:xfrm>
          <a:prstGeom prst="rect">
            <a:avLst/>
          </a:prstGeom>
        </p:spPr>
      </p:pic>
      <p:pic>
        <p:nvPicPr>
          <p:cNvPr id="21" name="Picture 2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31692" y="2401698"/>
            <a:ext cx="282281" cy="172914"/>
          </a:xfrm>
          <a:prstGeom prst="rect">
            <a:avLst/>
          </a:prstGeom>
        </p:spPr>
      </p:pic>
      <p:sp>
        <p:nvSpPr>
          <p:cNvPr id="22" name="Rectangle 21"/>
          <p:cNvSpPr/>
          <p:nvPr/>
        </p:nvSpPr>
        <p:spPr>
          <a:xfrm>
            <a:off x="3320142" y="3249849"/>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1000" dirty="0">
                <a:solidFill>
                  <a:srgbClr val="FFFFFF"/>
                </a:solidFill>
                <a:latin typeface="Calibri" panose="020F0502020204030204"/>
              </a:rPr>
              <a:t>J2 BH  (Intelligence)  OF-4 </a:t>
            </a:r>
          </a:p>
        </p:txBody>
      </p:sp>
      <p:sp>
        <p:nvSpPr>
          <p:cNvPr id="23" name="Rectangle 22"/>
          <p:cNvSpPr/>
          <p:nvPr/>
        </p:nvSpPr>
        <p:spPr>
          <a:xfrm>
            <a:off x="5189208" y="3248246"/>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FFFFFF"/>
                </a:solidFill>
                <a:latin typeface="Calibri" panose="020F0502020204030204"/>
              </a:rPr>
              <a:t>J3 BH (Operations)  OF-4 </a:t>
            </a:r>
          </a:p>
        </p:txBody>
      </p:sp>
      <p:sp>
        <p:nvSpPr>
          <p:cNvPr id="24" name="Rectangle 23"/>
          <p:cNvSpPr/>
          <p:nvPr/>
        </p:nvSpPr>
        <p:spPr>
          <a:xfrm>
            <a:off x="7103930" y="3204989"/>
            <a:ext cx="1725394" cy="3047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J4 BH (Logistics)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OF-4</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FFFFFF"/>
                </a:solidFill>
                <a:latin typeface="Calibri" panose="020F0502020204030204"/>
              </a:rPr>
              <a:t>Since 01.08.2021</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5" name="Rectangle 24"/>
          <p:cNvSpPr/>
          <p:nvPr/>
        </p:nvSpPr>
        <p:spPr>
          <a:xfrm>
            <a:off x="8921210" y="3203535"/>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FFFFFF"/>
                </a:solidFill>
                <a:latin typeface="Calibri" panose="020F0502020204030204"/>
              </a:rPr>
              <a:t>J6 BH (Operational CIS) OF-1</a:t>
            </a:r>
          </a:p>
        </p:txBody>
      </p:sp>
      <p:sp>
        <p:nvSpPr>
          <p:cNvPr id="26" name="Rectangle 25"/>
          <p:cNvSpPr/>
          <p:nvPr/>
        </p:nvSpPr>
        <p:spPr>
          <a:xfrm>
            <a:off x="1534957" y="3614197"/>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J1 SA (Admin/APMS)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OR-9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7" name="Rectangle 26"/>
          <p:cNvSpPr/>
          <p:nvPr/>
        </p:nvSpPr>
        <p:spPr>
          <a:xfrm>
            <a:off x="1541485" y="3955131"/>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J8 SO (Finance)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CIV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28" name="Rectangle 27"/>
          <p:cNvSpPr/>
          <p:nvPr/>
        </p:nvSpPr>
        <p:spPr>
          <a:xfrm>
            <a:off x="3339175" y="4961099"/>
            <a:ext cx="1725394" cy="3047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FFFFFF"/>
                </a:solidFill>
                <a:latin typeface="Calibri" panose="020F0502020204030204"/>
              </a:rPr>
              <a:t>J2 SA (CCIRM)  </a:t>
            </a:r>
            <a:r>
              <a:rPr lang="en-US" sz="900" dirty="0" smtClean="0">
                <a:solidFill>
                  <a:srgbClr val="FFFFFF"/>
                </a:solidFill>
                <a:latin typeface="Calibri" panose="020F0502020204030204"/>
              </a:rPr>
              <a:t>OR-7 </a:t>
            </a:r>
          </a:p>
        </p:txBody>
      </p:sp>
      <p:sp>
        <p:nvSpPr>
          <p:cNvPr id="29" name="Rectangle 28"/>
          <p:cNvSpPr/>
          <p:nvPr/>
        </p:nvSpPr>
        <p:spPr>
          <a:xfrm>
            <a:off x="3328828" y="4614488"/>
            <a:ext cx="1725394" cy="3047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J2 SO (Intel </a:t>
            </a:r>
            <a:r>
              <a:rPr kumimoji="0" lang="en-US" sz="900" b="0" i="0" u="none" strike="noStrike" kern="1200" cap="none" spc="0" normalizeH="0" baseline="0" noProof="0" dirty="0" err="1">
                <a:ln>
                  <a:noFill/>
                </a:ln>
                <a:solidFill>
                  <a:srgbClr val="FFFFFF"/>
                </a:solidFill>
                <a:effectLst/>
                <a:uLnTx/>
                <a:uFillTx/>
                <a:latin typeface="Calibri" panose="020F0502020204030204"/>
                <a:ea typeface="+mn-ea"/>
                <a:cs typeface="+mn-cs"/>
              </a:rPr>
              <a:t>Analys</a:t>
            </a: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  OF-2 </a:t>
            </a:r>
            <a:endPar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FFFFFF"/>
                </a:solidFill>
                <a:latin typeface="Calibri" panose="020F0502020204030204"/>
              </a:rPr>
              <a:t>Since 2015</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0" name="Rectangle 29"/>
          <p:cNvSpPr/>
          <p:nvPr/>
        </p:nvSpPr>
        <p:spPr>
          <a:xfrm>
            <a:off x="3327118" y="4269761"/>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J2 SO (Intel Analyst)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OF-3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1" name="Rectangle 30"/>
          <p:cNvSpPr/>
          <p:nvPr/>
        </p:nvSpPr>
        <p:spPr>
          <a:xfrm>
            <a:off x="3328290" y="3928760"/>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FFFFFF"/>
                </a:solidFill>
                <a:latin typeface="Calibri" panose="020F0502020204030204"/>
              </a:rPr>
              <a:t>J2 SH (Intel Plans)  OF-3 </a:t>
            </a:r>
          </a:p>
        </p:txBody>
      </p:sp>
      <p:sp>
        <p:nvSpPr>
          <p:cNvPr id="32" name="Rectangle 31"/>
          <p:cNvSpPr/>
          <p:nvPr/>
        </p:nvSpPr>
        <p:spPr>
          <a:xfrm>
            <a:off x="3320142" y="3581401"/>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J2 SA (Coordination)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OR-7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3" name="Rectangle 32"/>
          <p:cNvSpPr/>
          <p:nvPr/>
        </p:nvSpPr>
        <p:spPr>
          <a:xfrm>
            <a:off x="5198454" y="6004904"/>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J3/7 SO (E &amp; LL)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OF-2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4" name="Rectangle 33"/>
          <p:cNvSpPr/>
          <p:nvPr/>
        </p:nvSpPr>
        <p:spPr>
          <a:xfrm>
            <a:off x="5200641" y="5646317"/>
            <a:ext cx="1725394" cy="3047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FFFFFF"/>
                </a:solidFill>
                <a:latin typeface="Calibri" panose="020F0502020204030204"/>
              </a:rPr>
              <a:t>J3/7 SH (TE &amp; LL) OF-4 </a:t>
            </a:r>
          </a:p>
        </p:txBody>
      </p:sp>
      <p:sp>
        <p:nvSpPr>
          <p:cNvPr id="35" name="Rectangle 34"/>
          <p:cNvSpPr/>
          <p:nvPr/>
        </p:nvSpPr>
        <p:spPr>
          <a:xfrm>
            <a:off x="5189195" y="5291437"/>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FFFFFF"/>
                </a:solidFill>
                <a:latin typeface="Calibri" panose="020F0502020204030204"/>
              </a:rPr>
              <a:t>J3/5 SO (SOF Plans)  </a:t>
            </a:r>
            <a:r>
              <a:rPr lang="en-US" sz="900" dirty="0" smtClean="0">
                <a:solidFill>
                  <a:srgbClr val="FFFFFF"/>
                </a:solidFill>
                <a:latin typeface="Calibri" panose="020F0502020204030204"/>
              </a:rPr>
              <a:t>OF-3</a:t>
            </a:r>
            <a:endParaRPr lang="en-US" sz="900" dirty="0">
              <a:solidFill>
                <a:srgbClr val="FFFFFF"/>
              </a:solidFill>
              <a:latin typeface="Calibri" panose="020F0502020204030204"/>
            </a:endParaRPr>
          </a:p>
        </p:txBody>
      </p:sp>
      <p:sp>
        <p:nvSpPr>
          <p:cNvPr id="36" name="Rectangle 35"/>
          <p:cNvSpPr/>
          <p:nvPr/>
        </p:nvSpPr>
        <p:spPr>
          <a:xfrm>
            <a:off x="5189773" y="4945788"/>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J3/5 (CIMIC Plans)  OF-3 </a:t>
            </a:r>
          </a:p>
        </p:txBody>
      </p:sp>
      <p:sp>
        <p:nvSpPr>
          <p:cNvPr id="37" name="Rectangle 36"/>
          <p:cNvSpPr/>
          <p:nvPr/>
        </p:nvSpPr>
        <p:spPr>
          <a:xfrm>
            <a:off x="5190287" y="4605877"/>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J3/5 (Maritime Plans)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OF-4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38" name="Rectangle 37"/>
          <p:cNvSpPr/>
          <p:nvPr/>
        </p:nvSpPr>
        <p:spPr>
          <a:xfrm>
            <a:off x="5192474" y="4260216"/>
            <a:ext cx="1725394" cy="3047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FFFFFF"/>
                </a:solidFill>
                <a:latin typeface="Calibri" panose="020F0502020204030204"/>
              </a:rPr>
              <a:t>J3/5 SO (Air Plans)  OF-4 </a:t>
            </a:r>
          </a:p>
        </p:txBody>
      </p:sp>
      <p:sp>
        <p:nvSpPr>
          <p:cNvPr id="39" name="Rectangle 38"/>
          <p:cNvSpPr/>
          <p:nvPr/>
        </p:nvSpPr>
        <p:spPr>
          <a:xfrm>
            <a:off x="5190846" y="3925279"/>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J3/5 SH (Land Plans)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OF-4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0" name="Rectangle 39"/>
          <p:cNvSpPr/>
          <p:nvPr/>
        </p:nvSpPr>
        <p:spPr>
          <a:xfrm>
            <a:off x="5189195" y="3575114"/>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J3 SA (Coordination)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OR-8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1" name="Rectangle 40"/>
          <p:cNvSpPr/>
          <p:nvPr/>
        </p:nvSpPr>
        <p:spPr>
          <a:xfrm>
            <a:off x="7124717" y="6332900"/>
            <a:ext cx="1725394" cy="3047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J4 SH (Engineering Ops) OF-3 </a:t>
            </a:r>
            <a:endPar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FFFFFF"/>
                </a:solidFill>
                <a:latin typeface="Calibri" panose="020F0502020204030204"/>
              </a:rPr>
              <a:t>Since 2015</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2" name="Rectangle 41"/>
          <p:cNvSpPr/>
          <p:nvPr/>
        </p:nvSpPr>
        <p:spPr>
          <a:xfrm>
            <a:off x="7124701" y="5982907"/>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J4 SO (Air Mov)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OF-4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3" name="Rectangle 42"/>
          <p:cNvSpPr/>
          <p:nvPr/>
        </p:nvSpPr>
        <p:spPr>
          <a:xfrm>
            <a:off x="7123253" y="5633115"/>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FFFFFF"/>
                </a:solidFill>
                <a:latin typeface="Calibri" panose="020F0502020204030204"/>
              </a:rPr>
              <a:t>J4 SO (Land Mov/LOGFAS) </a:t>
            </a:r>
            <a:r>
              <a:rPr lang="en-US" sz="900" dirty="0" smtClean="0">
                <a:solidFill>
                  <a:srgbClr val="FFFFFF"/>
                </a:solidFill>
                <a:latin typeface="Calibri" panose="020F0502020204030204"/>
              </a:rPr>
              <a:t>OF-3</a:t>
            </a:r>
            <a:endParaRPr lang="en-US" sz="900" dirty="0">
              <a:solidFill>
                <a:srgbClr val="FFFFFF"/>
              </a:solidFill>
              <a:latin typeface="Calibri" panose="020F0502020204030204"/>
            </a:endParaRPr>
          </a:p>
        </p:txBody>
      </p:sp>
      <p:sp>
        <p:nvSpPr>
          <p:cNvPr id="44" name="Rectangle 43"/>
          <p:cNvSpPr/>
          <p:nvPr/>
        </p:nvSpPr>
        <p:spPr>
          <a:xfrm>
            <a:off x="7123613" y="5286831"/>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J4 SH (M&amp;T Ops)  OF-3 </a:t>
            </a:r>
          </a:p>
        </p:txBody>
      </p:sp>
      <p:sp>
        <p:nvSpPr>
          <p:cNvPr id="45" name="Rectangle 44"/>
          <p:cNvSpPr/>
          <p:nvPr/>
        </p:nvSpPr>
        <p:spPr>
          <a:xfrm>
            <a:off x="7117078" y="4923597"/>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J4 SO (Med </a:t>
            </a:r>
            <a:r>
              <a:rPr kumimoji="0" lang="en-US" sz="900" b="0" i="0" u="none" strike="noStrike" kern="1200" cap="none" spc="0" normalizeH="0" baseline="0" noProof="0" dirty="0" err="1">
                <a:ln>
                  <a:noFill/>
                </a:ln>
                <a:solidFill>
                  <a:srgbClr val="FFFFFF"/>
                </a:solidFill>
                <a:effectLst/>
                <a:uLnTx/>
                <a:uFillTx/>
                <a:latin typeface="Calibri" panose="020F0502020204030204"/>
                <a:ea typeface="+mn-ea"/>
                <a:cs typeface="+mn-cs"/>
              </a:rPr>
              <a:t>Ops&amp;Plans</a:t>
            </a: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OF-2</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6" name="Rectangle 45"/>
          <p:cNvSpPr/>
          <p:nvPr/>
        </p:nvSpPr>
        <p:spPr>
          <a:xfrm>
            <a:off x="7111762" y="4579684"/>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r>
              <a:rPr lang="en-US" sz="900" dirty="0">
                <a:solidFill>
                  <a:srgbClr val="FFFFFF"/>
                </a:solidFill>
                <a:latin typeface="Calibri" panose="020F0502020204030204"/>
              </a:rPr>
              <a:t>J4 SO (Sup &amp;Services) </a:t>
            </a:r>
            <a:r>
              <a:rPr lang="en-US" sz="900" dirty="0" smtClean="0">
                <a:solidFill>
                  <a:srgbClr val="FFFFFF"/>
                </a:solidFill>
                <a:latin typeface="Calibri" panose="020F0502020204030204"/>
              </a:rPr>
              <a:t>OF-3</a:t>
            </a:r>
            <a:endParaRPr lang="en-US" sz="900" dirty="0">
              <a:solidFill>
                <a:srgbClr val="FFFFFF"/>
              </a:solidFill>
              <a:latin typeface="Calibri" panose="020F0502020204030204"/>
            </a:endParaRPr>
          </a:p>
        </p:txBody>
      </p:sp>
      <p:sp>
        <p:nvSpPr>
          <p:cNvPr id="47" name="Rectangle 46"/>
          <p:cNvSpPr/>
          <p:nvPr/>
        </p:nvSpPr>
        <p:spPr>
          <a:xfrm>
            <a:off x="7106153" y="4228879"/>
            <a:ext cx="1725394" cy="30479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J4 SO (Log Plans)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OF-3</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900" dirty="0" smtClean="0">
                <a:solidFill>
                  <a:srgbClr val="FFFFFF"/>
                </a:solidFill>
                <a:latin typeface="Calibri" panose="020F0502020204030204"/>
              </a:rPr>
              <a:t>Since AUG 2019</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48" name="Rectangle 47"/>
          <p:cNvSpPr/>
          <p:nvPr/>
        </p:nvSpPr>
        <p:spPr>
          <a:xfrm>
            <a:off x="7108915" y="3882693"/>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J4 SH (Log Operations) OF-3 </a:t>
            </a:r>
          </a:p>
        </p:txBody>
      </p:sp>
      <p:sp>
        <p:nvSpPr>
          <p:cNvPr id="49" name="Rectangle 48"/>
          <p:cNvSpPr/>
          <p:nvPr/>
        </p:nvSpPr>
        <p:spPr>
          <a:xfrm>
            <a:off x="7105567" y="3544921"/>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J4 SA (Coord/LOGFAS)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OR-8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0" name="Rectangle 49"/>
          <p:cNvSpPr/>
          <p:nvPr/>
        </p:nvSpPr>
        <p:spPr>
          <a:xfrm>
            <a:off x="8917944" y="3883945"/>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J6 SA (Network Support &amp; Management)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OR-2           </a:t>
            </a:r>
            <a:endParaRPr kumimoji="0" lang="en-US" sz="11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1" name="Rectangle 50"/>
          <p:cNvSpPr/>
          <p:nvPr/>
        </p:nvSpPr>
        <p:spPr>
          <a:xfrm>
            <a:off x="8917944" y="3532028"/>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J6 S</a:t>
            </a:r>
            <a:r>
              <a:rPr kumimoji="0" lang="et-EE" sz="900" b="0" i="0" u="none" strike="noStrike" kern="1200" cap="none" spc="0" normalizeH="0" baseline="0" noProof="0" dirty="0">
                <a:ln>
                  <a:noFill/>
                </a:ln>
                <a:solidFill>
                  <a:srgbClr val="FFFFFF"/>
                </a:solidFill>
                <a:effectLst/>
                <a:uLnTx/>
                <a:uFillTx/>
                <a:latin typeface="Calibri" panose="020F0502020204030204"/>
                <a:ea typeface="+mn-ea"/>
                <a:cs typeface="+mn-cs"/>
              </a:rPr>
              <a:t>A</a:t>
            </a: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 (Operations) O</a:t>
            </a:r>
            <a:r>
              <a:rPr kumimoji="0" lang="et-EE" sz="900" b="0" i="0" u="none" strike="noStrike" kern="1200" cap="none" spc="0" normalizeH="0" baseline="0" noProof="0" dirty="0">
                <a:ln>
                  <a:noFill/>
                </a:ln>
                <a:solidFill>
                  <a:srgbClr val="FFFFFF"/>
                </a:solidFill>
                <a:effectLst/>
                <a:uLnTx/>
                <a:uFillTx/>
                <a:latin typeface="Calibri" panose="020F0502020204030204"/>
                <a:ea typeface="+mn-ea"/>
                <a:cs typeface="+mn-cs"/>
              </a:rPr>
              <a:t>R</a:t>
            </a: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a:t>
            </a:r>
            <a:r>
              <a:rPr kumimoji="0" lang="et-EE" sz="900" b="0" i="0" u="none" strike="noStrike" kern="1200" cap="none" spc="0" normalizeH="0" baseline="0" noProof="0" dirty="0">
                <a:ln>
                  <a:noFill/>
                </a:ln>
                <a:solidFill>
                  <a:srgbClr val="FFFFFF"/>
                </a:solidFill>
                <a:effectLst/>
                <a:uLnTx/>
                <a:uFillTx/>
                <a:latin typeface="Calibri" panose="020F0502020204030204"/>
                <a:ea typeface="+mn-ea"/>
                <a:cs typeface="+mn-cs"/>
              </a:rPr>
              <a:t>8</a:t>
            </a: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 </a:t>
            </a:r>
          </a:p>
        </p:txBody>
      </p:sp>
      <p:pic>
        <p:nvPicPr>
          <p:cNvPr id="52" name="Picture 5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2867" y="3330387"/>
            <a:ext cx="282281" cy="172914"/>
          </a:xfrm>
          <a:prstGeom prst="rect">
            <a:avLst/>
          </a:prstGeom>
        </p:spPr>
      </p:pic>
      <p:sp>
        <p:nvSpPr>
          <p:cNvPr id="53" name="Rectangle 52"/>
          <p:cNvSpPr/>
          <p:nvPr/>
        </p:nvSpPr>
        <p:spPr>
          <a:xfrm>
            <a:off x="3346795" y="5646317"/>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J2 SO (Security)  OF-2 </a:t>
            </a:r>
          </a:p>
        </p:txBody>
      </p:sp>
      <p:pic>
        <p:nvPicPr>
          <p:cNvPr id="54" name="Picture 5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4741470" y="3242308"/>
            <a:ext cx="295275" cy="30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Picture 5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752364" y="3985907"/>
            <a:ext cx="282281" cy="172914"/>
          </a:xfrm>
          <a:prstGeom prst="rect">
            <a:avLst/>
          </a:prstGeom>
        </p:spPr>
      </p:pic>
      <p:pic>
        <p:nvPicPr>
          <p:cNvPr id="56" name="Picture 5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2866" y="3680144"/>
            <a:ext cx="282281" cy="172914"/>
          </a:xfrm>
          <a:prstGeom prst="rect">
            <a:avLst/>
          </a:prstGeom>
        </p:spPr>
      </p:pic>
      <p:pic>
        <p:nvPicPr>
          <p:cNvPr id="57" name="Picture 56"/>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4753535" y="4307648"/>
            <a:ext cx="289104" cy="200023"/>
          </a:xfrm>
          <a:prstGeom prst="rect">
            <a:avLst/>
          </a:prstGeom>
        </p:spPr>
      </p:pic>
      <p:sp>
        <p:nvSpPr>
          <p:cNvPr id="58" name="Rectangle 57"/>
          <p:cNvSpPr/>
          <p:nvPr/>
        </p:nvSpPr>
        <p:spPr>
          <a:xfrm>
            <a:off x="4768776" y="4658507"/>
            <a:ext cx="264335" cy="186634"/>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60" name="Picture 5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5726" y="3305396"/>
            <a:ext cx="282281" cy="172914"/>
          </a:xfrm>
          <a:prstGeom prst="rect">
            <a:avLst/>
          </a:prstGeom>
        </p:spPr>
      </p:pic>
      <p:pic>
        <p:nvPicPr>
          <p:cNvPr id="61" name="Picture 60"/>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flipH="1">
            <a:off x="6605725" y="3627761"/>
            <a:ext cx="289104" cy="200023"/>
          </a:xfrm>
          <a:prstGeom prst="rect">
            <a:avLst/>
          </a:prstGeom>
        </p:spPr>
      </p:pic>
      <p:pic>
        <p:nvPicPr>
          <p:cNvPr id="62" name="Picture 6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4173" y="3987077"/>
            <a:ext cx="282281" cy="172914"/>
          </a:xfrm>
          <a:prstGeom prst="rect">
            <a:avLst/>
          </a:prstGeom>
        </p:spPr>
      </p:pic>
      <p:pic>
        <p:nvPicPr>
          <p:cNvPr id="64" name="Picture 6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11004187" y="4021140"/>
            <a:ext cx="295275" cy="30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613802" y="4594390"/>
            <a:ext cx="295275" cy="30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 name="Picture 6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12696" y="4327134"/>
            <a:ext cx="282281" cy="172914"/>
          </a:xfrm>
          <a:prstGeom prst="rect">
            <a:avLst/>
          </a:prstGeom>
        </p:spPr>
      </p:pic>
      <p:pic>
        <p:nvPicPr>
          <p:cNvPr id="68" name="Picture 67"/>
          <p:cNvPicPr preferRelativeResize="0">
            <a:picLocks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6609910" y="4937926"/>
            <a:ext cx="285749" cy="303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 name="Rectangle 68"/>
          <p:cNvSpPr/>
          <p:nvPr/>
        </p:nvSpPr>
        <p:spPr>
          <a:xfrm>
            <a:off x="8559649" y="6401957"/>
            <a:ext cx="264335" cy="156378"/>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70" name="Picture 69"/>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208568" y="5411484"/>
            <a:ext cx="282281" cy="172914"/>
          </a:xfrm>
          <a:prstGeom prst="rect">
            <a:avLst/>
          </a:prstGeom>
        </p:spPr>
      </p:pic>
      <p:pic>
        <p:nvPicPr>
          <p:cNvPr id="73" name="Picture 7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9649" y="4989546"/>
            <a:ext cx="282281" cy="172914"/>
          </a:xfrm>
          <a:prstGeom prst="rect">
            <a:avLst/>
          </a:prstGeom>
        </p:spPr>
      </p:pic>
      <p:pic>
        <p:nvPicPr>
          <p:cNvPr id="74" name="Picture 73"/>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41703" y="3603765"/>
            <a:ext cx="282281" cy="172914"/>
          </a:xfrm>
          <a:prstGeom prst="rect">
            <a:avLst/>
          </a:prstGeom>
        </p:spPr>
      </p:pic>
      <p:pic>
        <p:nvPicPr>
          <p:cNvPr id="75" name="Picture 7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48681" y="3948546"/>
            <a:ext cx="282281" cy="172914"/>
          </a:xfrm>
          <a:prstGeom prst="rect">
            <a:avLst/>
          </a:prstGeom>
        </p:spPr>
      </p:pic>
      <p:pic>
        <p:nvPicPr>
          <p:cNvPr id="76" name="Picture 75"/>
          <p:cNvPicPr preferRelativeResize="0">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534976" y="5328316"/>
            <a:ext cx="285749" cy="23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Picture 76"/>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0349866" y="3199431"/>
            <a:ext cx="295275" cy="29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8" name="Picture 77"/>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50971" y="3593746"/>
            <a:ext cx="282281" cy="172914"/>
          </a:xfrm>
          <a:prstGeom prst="rect">
            <a:avLst/>
          </a:prstGeom>
        </p:spPr>
      </p:pic>
      <p:sp>
        <p:nvSpPr>
          <p:cNvPr id="79" name="TextBox 78"/>
          <p:cNvSpPr txBox="1"/>
          <p:nvPr/>
        </p:nvSpPr>
        <p:spPr>
          <a:xfrm>
            <a:off x="4718919" y="4638349"/>
            <a:ext cx="7698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0D0D"/>
                </a:solidFill>
                <a:effectLst/>
                <a:uLnTx/>
                <a:uFillTx/>
                <a:latin typeface="Calibri" panose="020F0502020204030204"/>
                <a:ea typeface="+mn-ea"/>
                <a:cs typeface="+mn-cs"/>
              </a:rPr>
              <a:t>UNF</a:t>
            </a:r>
          </a:p>
        </p:txBody>
      </p:sp>
      <p:sp>
        <p:nvSpPr>
          <p:cNvPr id="80" name="TextBox 79"/>
          <p:cNvSpPr txBox="1"/>
          <p:nvPr/>
        </p:nvSpPr>
        <p:spPr>
          <a:xfrm>
            <a:off x="8495898" y="6365334"/>
            <a:ext cx="7698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0D0D"/>
                </a:solidFill>
                <a:effectLst/>
                <a:uLnTx/>
                <a:uFillTx/>
                <a:latin typeface="Calibri" panose="020F0502020204030204"/>
                <a:ea typeface="+mn-ea"/>
                <a:cs typeface="+mn-cs"/>
              </a:rPr>
              <a:t>UNF</a:t>
            </a:r>
          </a:p>
        </p:txBody>
      </p:sp>
      <p:pic>
        <p:nvPicPr>
          <p:cNvPr id="81" name="Picture 8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955371" y="3985907"/>
            <a:ext cx="282281" cy="172914"/>
          </a:xfrm>
          <a:prstGeom prst="rect">
            <a:avLst/>
          </a:prstGeom>
        </p:spPr>
      </p:pic>
      <p:pic>
        <p:nvPicPr>
          <p:cNvPr id="82" name="Picture 81"/>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802278" y="1956018"/>
            <a:ext cx="282281" cy="172914"/>
          </a:xfrm>
          <a:prstGeom prst="rect">
            <a:avLst/>
          </a:prstGeom>
        </p:spPr>
      </p:pic>
      <p:pic>
        <p:nvPicPr>
          <p:cNvPr id="83" name="Picture 8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729189" y="1964812"/>
            <a:ext cx="282281" cy="172914"/>
          </a:xfrm>
          <a:prstGeom prst="rect">
            <a:avLst/>
          </a:prstGeom>
        </p:spPr>
      </p:pic>
      <p:sp>
        <p:nvSpPr>
          <p:cNvPr id="84" name="Rectangle 83"/>
          <p:cNvSpPr/>
          <p:nvPr/>
        </p:nvSpPr>
        <p:spPr>
          <a:xfrm>
            <a:off x="8555949" y="4281936"/>
            <a:ext cx="264335" cy="186634"/>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85" name="TextBox 84"/>
          <p:cNvSpPr txBox="1"/>
          <p:nvPr/>
        </p:nvSpPr>
        <p:spPr>
          <a:xfrm>
            <a:off x="8495898" y="4262342"/>
            <a:ext cx="7698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0D0D"/>
                </a:solidFill>
                <a:effectLst/>
                <a:uLnTx/>
                <a:uFillTx/>
                <a:latin typeface="Calibri" panose="020F0502020204030204"/>
                <a:ea typeface="+mn-ea"/>
                <a:cs typeface="+mn-cs"/>
              </a:rPr>
              <a:t>UNF</a:t>
            </a:r>
          </a:p>
        </p:txBody>
      </p:sp>
      <p:pic>
        <p:nvPicPr>
          <p:cNvPr id="86" name="Picture 8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0347920" y="3908245"/>
            <a:ext cx="282281" cy="172914"/>
          </a:xfrm>
          <a:prstGeom prst="rect">
            <a:avLst/>
          </a:prstGeom>
        </p:spPr>
      </p:pic>
      <p:sp>
        <p:nvSpPr>
          <p:cNvPr id="87" name="Rounded Rectangle 86"/>
          <p:cNvSpPr/>
          <p:nvPr/>
        </p:nvSpPr>
        <p:spPr>
          <a:xfrm>
            <a:off x="5061304" y="800260"/>
            <a:ext cx="2020289" cy="468512"/>
          </a:xfrm>
          <a:prstGeom prst="roundRect">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rPr>
              <a:t>Command Group</a:t>
            </a:r>
          </a:p>
        </p:txBody>
      </p:sp>
      <p:sp>
        <p:nvSpPr>
          <p:cNvPr id="88" name="Rounded Rectangle 87"/>
          <p:cNvSpPr/>
          <p:nvPr/>
        </p:nvSpPr>
        <p:spPr>
          <a:xfrm>
            <a:off x="1532694" y="2730514"/>
            <a:ext cx="1725393" cy="468512"/>
          </a:xfrm>
          <a:prstGeom prst="roundRect">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Calibri" panose="020F0502020204030204"/>
                <a:ea typeface="+mn-ea"/>
                <a:cs typeface="+mn-cs"/>
              </a:rPr>
              <a:t>J1/8 Personnel &amp; Finance Branch</a:t>
            </a:r>
          </a:p>
        </p:txBody>
      </p:sp>
      <p:sp>
        <p:nvSpPr>
          <p:cNvPr id="89" name="Rounded Rectangle 88"/>
          <p:cNvSpPr/>
          <p:nvPr/>
        </p:nvSpPr>
        <p:spPr>
          <a:xfrm>
            <a:off x="3311352" y="2726586"/>
            <a:ext cx="1725393" cy="468512"/>
          </a:xfrm>
          <a:prstGeom prst="roundRect">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Calibri" panose="020F0502020204030204"/>
                <a:ea typeface="+mn-ea"/>
                <a:cs typeface="+mn-cs"/>
              </a:rPr>
              <a:t>J2 Intelligence Branch</a:t>
            </a:r>
          </a:p>
        </p:txBody>
      </p:sp>
      <p:sp>
        <p:nvSpPr>
          <p:cNvPr id="90" name="Rounded Rectangle 89"/>
          <p:cNvSpPr/>
          <p:nvPr/>
        </p:nvSpPr>
        <p:spPr>
          <a:xfrm>
            <a:off x="5180198" y="2729629"/>
            <a:ext cx="1725393" cy="468512"/>
          </a:xfrm>
          <a:prstGeom prst="roundRect">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Calibri" panose="020F0502020204030204"/>
                <a:ea typeface="+mn-ea"/>
                <a:cs typeface="+mn-cs"/>
              </a:rPr>
              <a:t>J3 Operations Branch</a:t>
            </a:r>
          </a:p>
        </p:txBody>
      </p:sp>
      <p:sp>
        <p:nvSpPr>
          <p:cNvPr id="91" name="Rounded Rectangle 90"/>
          <p:cNvSpPr/>
          <p:nvPr/>
        </p:nvSpPr>
        <p:spPr>
          <a:xfrm>
            <a:off x="7089320" y="2706083"/>
            <a:ext cx="1725393" cy="468512"/>
          </a:xfrm>
          <a:prstGeom prst="roundRect">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Calibri" panose="020F0502020204030204"/>
                <a:ea typeface="+mn-ea"/>
                <a:cs typeface="+mn-cs"/>
              </a:rPr>
              <a:t>J4 Logistics Branch</a:t>
            </a:r>
          </a:p>
        </p:txBody>
      </p:sp>
      <p:sp>
        <p:nvSpPr>
          <p:cNvPr id="92" name="Rounded Rectangle 91"/>
          <p:cNvSpPr/>
          <p:nvPr/>
        </p:nvSpPr>
        <p:spPr>
          <a:xfrm>
            <a:off x="8907859" y="2697291"/>
            <a:ext cx="1725393" cy="468512"/>
          </a:xfrm>
          <a:prstGeom prst="roundRect">
            <a:avLst/>
          </a:prstGeom>
          <a:solidFill>
            <a:schemeClr val="tx2">
              <a:lumMod val="75000"/>
            </a:schemeClr>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1200" cap="none" spc="0" normalizeH="0" baseline="0" noProof="0" dirty="0">
                <a:ln>
                  <a:noFill/>
                </a:ln>
                <a:solidFill>
                  <a:srgbClr val="FFFFFF"/>
                </a:solidFill>
                <a:effectLst/>
                <a:uLnTx/>
                <a:uFillTx/>
                <a:latin typeface="Calibri" panose="020F0502020204030204"/>
                <a:ea typeface="+mn-ea"/>
                <a:cs typeface="+mn-cs"/>
              </a:rPr>
              <a:t>J6</a:t>
            </a:r>
            <a:r>
              <a:rPr kumimoji="0" lang="en-US" sz="1000" b="0" i="0" u="none" strike="noStrike" kern="1200" cap="none" spc="0" normalizeH="0" baseline="0" noProof="0" dirty="0">
                <a:ln>
                  <a:noFill/>
                </a:ln>
                <a:solidFill>
                  <a:srgbClr val="FFFFFF"/>
                </a:solidFill>
                <a:effectLst/>
                <a:uLnTx/>
                <a:uFillTx/>
                <a:latin typeface="Calibri" panose="020F0502020204030204"/>
                <a:ea typeface="+mn-ea"/>
                <a:cs typeface="+mn-cs"/>
              </a:rPr>
              <a:t> Operational Communications &amp; Information Systems Branch</a:t>
            </a:r>
          </a:p>
        </p:txBody>
      </p:sp>
      <p:pic>
        <p:nvPicPr>
          <p:cNvPr id="93" name="Picture 92"/>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741470" y="3594625"/>
            <a:ext cx="295275" cy="29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 name="Rectangle 93"/>
          <p:cNvSpPr/>
          <p:nvPr/>
        </p:nvSpPr>
        <p:spPr>
          <a:xfrm>
            <a:off x="3344430" y="5302931"/>
            <a:ext cx="1725394" cy="304798"/>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rPr>
              <a:t>J2 SO (CI / HUMINT)  </a:t>
            </a:r>
            <a:r>
              <a:rPr kumimoji="0" lang="en-US" sz="900" b="0" i="0" u="none" strike="noStrike" kern="1200" cap="none" spc="0" normalizeH="0" baseline="0" noProof="0" dirty="0" smtClean="0">
                <a:ln>
                  <a:noFill/>
                </a:ln>
                <a:solidFill>
                  <a:srgbClr val="FFFFFF"/>
                </a:solidFill>
                <a:effectLst/>
                <a:uLnTx/>
                <a:uFillTx/>
                <a:latin typeface="Calibri" panose="020F0502020204030204"/>
                <a:ea typeface="+mn-ea"/>
                <a:cs typeface="+mn-cs"/>
              </a:rPr>
              <a:t>OF-4 </a:t>
            </a:r>
            <a:endParaRPr kumimoji="0" lang="en-US" sz="9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pic>
        <p:nvPicPr>
          <p:cNvPr id="95" name="Picture 94"/>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4766030" y="5312107"/>
            <a:ext cx="295275" cy="293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7" name="TextBox 96"/>
          <p:cNvSpPr txBox="1"/>
          <p:nvPr/>
        </p:nvSpPr>
        <p:spPr>
          <a:xfrm>
            <a:off x="8477366" y="3333249"/>
            <a:ext cx="769845"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t-EE" sz="700" b="0" i="0" u="none" strike="noStrike" kern="1200" cap="none" spc="0" normalizeH="0" baseline="0" noProof="0" dirty="0">
                <a:ln>
                  <a:noFill/>
                </a:ln>
                <a:solidFill>
                  <a:srgbClr val="FF0000"/>
                </a:solidFill>
                <a:effectLst/>
                <a:uLnTx/>
                <a:uFillTx/>
                <a:latin typeface="Calibri" panose="020F0502020204030204"/>
                <a:ea typeface="+mn-ea"/>
                <a:cs typeface="+mn-cs"/>
              </a:rPr>
              <a:t>TEMP</a:t>
            </a:r>
            <a:endParaRPr kumimoji="0" lang="en-US" sz="7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100" name="Rectangle 99"/>
          <p:cNvSpPr/>
          <p:nvPr/>
        </p:nvSpPr>
        <p:spPr>
          <a:xfrm>
            <a:off x="8548269" y="3279026"/>
            <a:ext cx="264335" cy="156378"/>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vert="wordArtVert"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0" i="0" u="none" strike="noStrike" kern="1200" cap="none" spc="0" normalizeH="0" baseline="0" noProof="0" dirty="0">
              <a:ln>
                <a:noFill/>
              </a:ln>
              <a:solidFill>
                <a:srgbClr val="0D0D0D"/>
              </a:solidFill>
              <a:effectLst/>
              <a:uLnTx/>
              <a:uFillTx/>
              <a:latin typeface="Calibri" panose="020F0502020204030204"/>
              <a:ea typeface="+mn-ea"/>
              <a:cs typeface="+mn-cs"/>
            </a:endParaRPr>
          </a:p>
        </p:txBody>
      </p:sp>
      <p:sp>
        <p:nvSpPr>
          <p:cNvPr id="101" name="TextBox 100"/>
          <p:cNvSpPr txBox="1"/>
          <p:nvPr/>
        </p:nvSpPr>
        <p:spPr>
          <a:xfrm>
            <a:off x="8495898" y="3248759"/>
            <a:ext cx="7698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0D0D"/>
                </a:solidFill>
                <a:effectLst/>
                <a:uLnTx/>
                <a:uFillTx/>
                <a:latin typeface="Calibri" panose="020F0502020204030204"/>
                <a:ea typeface="+mn-ea"/>
                <a:cs typeface="+mn-cs"/>
              </a:rPr>
              <a:t>UNF</a:t>
            </a:r>
          </a:p>
        </p:txBody>
      </p:sp>
      <p:sp>
        <p:nvSpPr>
          <p:cNvPr id="102" name="TextBox 101"/>
          <p:cNvSpPr txBox="1"/>
          <p:nvPr/>
        </p:nvSpPr>
        <p:spPr>
          <a:xfrm>
            <a:off x="1702452" y="1337045"/>
            <a:ext cx="1327864" cy="369332"/>
          </a:xfrm>
          <a:prstGeom prst="rect">
            <a:avLst/>
          </a:prstGeom>
          <a:noFill/>
          <a:ln w="28575">
            <a:solidFill>
              <a:schemeClr val="tx1"/>
            </a:solidFill>
          </a:ln>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D0D"/>
                </a:solidFill>
                <a:effectLst/>
                <a:uLnTx/>
                <a:uFillTx/>
                <a:latin typeface="Calibri" panose="020F0502020204030204"/>
                <a:ea typeface="+mn-ea"/>
                <a:cs typeface="+mn-cs"/>
              </a:rPr>
              <a:t>Fill rate </a:t>
            </a:r>
            <a:r>
              <a:rPr kumimoji="0" lang="et-EE" sz="1800" b="0" i="0" u="none" strike="noStrike" kern="1200" cap="none" spc="0" normalizeH="0" baseline="0" noProof="0" dirty="0" smtClean="0">
                <a:ln>
                  <a:noFill/>
                </a:ln>
                <a:solidFill>
                  <a:srgbClr val="0D0D0D"/>
                </a:solidFill>
                <a:effectLst/>
                <a:uLnTx/>
                <a:uFillTx/>
                <a:latin typeface="Calibri" panose="020F0502020204030204"/>
                <a:ea typeface="+mn-ea"/>
                <a:cs typeface="+mn-cs"/>
              </a:rPr>
              <a:t>8</a:t>
            </a:r>
            <a:r>
              <a:rPr kumimoji="0" lang="en-US" sz="1800" b="0" i="0" u="none" strike="noStrike" kern="1200" cap="none" spc="0" normalizeH="0" baseline="0" noProof="0" dirty="0" smtClean="0">
                <a:ln>
                  <a:noFill/>
                </a:ln>
                <a:solidFill>
                  <a:srgbClr val="0D0D0D"/>
                </a:solidFill>
                <a:effectLst/>
                <a:uLnTx/>
                <a:uFillTx/>
                <a:latin typeface="Calibri" panose="020F0502020204030204"/>
                <a:ea typeface="+mn-ea"/>
                <a:cs typeface="+mn-cs"/>
              </a:rPr>
              <a:t>0%</a:t>
            </a:r>
            <a:endParaRPr kumimoji="0" lang="en-US" sz="1800" b="0" i="0" u="none" strike="noStrike" kern="1200" cap="none" spc="0" normalizeH="0" baseline="0" noProof="0" dirty="0">
              <a:ln>
                <a:noFill/>
              </a:ln>
              <a:solidFill>
                <a:srgbClr val="0D0D0D"/>
              </a:solidFill>
              <a:effectLst/>
              <a:uLnTx/>
              <a:uFillTx/>
              <a:latin typeface="Calibri" panose="020F0502020204030204"/>
              <a:ea typeface="+mn-ea"/>
              <a:cs typeface="+mn-cs"/>
            </a:endParaRPr>
          </a:p>
        </p:txBody>
      </p:sp>
      <p:sp>
        <p:nvSpPr>
          <p:cNvPr id="103" name="Rectangle 102"/>
          <p:cNvSpPr/>
          <p:nvPr/>
        </p:nvSpPr>
        <p:spPr>
          <a:xfrm>
            <a:off x="1600444" y="6139951"/>
            <a:ext cx="880502" cy="21274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alibri" panose="020F0502020204030204"/>
                <a:ea typeface="+mn-ea"/>
                <a:cs typeface="+mn-cs"/>
              </a:rPr>
              <a:t>Filled  </a:t>
            </a:r>
            <a:r>
              <a:rPr kumimoji="0" lang="en-US" sz="900" b="1" i="0" u="none" strike="noStrike" kern="1200" cap="none" spc="0" normalizeH="0" baseline="0" noProof="0" dirty="0" smtClean="0">
                <a:ln>
                  <a:noFill/>
                </a:ln>
                <a:solidFill>
                  <a:srgbClr val="FFFFFF"/>
                </a:solidFill>
                <a:effectLst/>
                <a:uLnTx/>
                <a:uFillTx/>
                <a:latin typeface="Calibri" panose="020F0502020204030204"/>
                <a:ea typeface="+mn-ea"/>
                <a:cs typeface="+mn-cs"/>
              </a:rPr>
              <a:t>33       </a:t>
            </a:r>
            <a:endParaRPr kumimoji="0" lang="en-US" sz="9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4" name="Rectangle 103"/>
          <p:cNvSpPr/>
          <p:nvPr/>
        </p:nvSpPr>
        <p:spPr>
          <a:xfrm>
            <a:off x="1600444" y="6425122"/>
            <a:ext cx="880502" cy="236394"/>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alibri" panose="020F0502020204030204"/>
                <a:ea typeface="+mn-ea"/>
                <a:cs typeface="+mn-cs"/>
              </a:rPr>
              <a:t>Unfilled  </a:t>
            </a:r>
            <a:r>
              <a:rPr kumimoji="0" lang="en-US" sz="900" b="1" i="0" u="none" strike="noStrike" kern="1200" cap="none" spc="0" normalizeH="0" baseline="0" noProof="0" dirty="0" smtClean="0">
                <a:ln>
                  <a:noFill/>
                </a:ln>
                <a:solidFill>
                  <a:srgbClr val="FFFFFF"/>
                </a:solidFill>
                <a:effectLst/>
                <a:uLnTx/>
                <a:uFillTx/>
                <a:latin typeface="Calibri" panose="020F0502020204030204"/>
                <a:ea typeface="+mn-ea"/>
                <a:cs typeface="+mn-cs"/>
              </a:rPr>
              <a:t>8 </a:t>
            </a:r>
            <a:endParaRPr kumimoji="0" lang="en-US" sz="900"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05" name="Rectangle 104"/>
          <p:cNvSpPr/>
          <p:nvPr/>
        </p:nvSpPr>
        <p:spPr>
          <a:xfrm>
            <a:off x="1600444" y="5799017"/>
            <a:ext cx="880502" cy="263436"/>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alibri" panose="020F0502020204030204"/>
                <a:ea typeface="+mn-ea"/>
                <a:cs typeface="+mn-cs"/>
              </a:rPr>
              <a:t>Total 41 posts           </a:t>
            </a:r>
          </a:p>
        </p:txBody>
      </p:sp>
      <p:sp>
        <p:nvSpPr>
          <p:cNvPr id="109" name="Rounded Rectangle 108"/>
          <p:cNvSpPr/>
          <p:nvPr/>
        </p:nvSpPr>
        <p:spPr>
          <a:xfrm>
            <a:off x="6998506" y="3116157"/>
            <a:ext cx="1882314" cy="438490"/>
          </a:xfrm>
          <a:prstGeom prst="roundRect">
            <a:avLst/>
          </a:prstGeom>
          <a:noFill/>
          <a:ln w="28575">
            <a:solidFill>
              <a:srgbClr val="FFC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0" name="Rounded Rectangle 109"/>
          <p:cNvSpPr/>
          <p:nvPr/>
        </p:nvSpPr>
        <p:spPr>
          <a:xfrm>
            <a:off x="7044793" y="6287806"/>
            <a:ext cx="1882314" cy="415174"/>
          </a:xfrm>
          <a:prstGeom prst="roundRect">
            <a:avLst/>
          </a:prstGeom>
          <a:noFill/>
          <a:ln w="28575">
            <a:solidFill>
              <a:srgbClr val="FFC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11" name="TextBox 110"/>
          <p:cNvSpPr txBox="1"/>
          <p:nvPr/>
        </p:nvSpPr>
        <p:spPr>
          <a:xfrm>
            <a:off x="8877276" y="1404939"/>
            <a:ext cx="1061538" cy="646331"/>
          </a:xfrm>
          <a:prstGeom prst="rect">
            <a:avLst/>
          </a:prstGeom>
          <a:noFill/>
          <a:ln w="28575">
            <a:solidFill>
              <a:srgbClr val="FFC000"/>
            </a:solidFill>
            <a:prstDash val="dash"/>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D0D0D"/>
                </a:solidFill>
                <a:effectLst/>
                <a:uLnTx/>
                <a:uFillTx/>
                <a:latin typeface="Calibri" panose="020F0502020204030204"/>
                <a:ea typeface="+mn-ea"/>
                <a:cs typeface="+mn-cs"/>
              </a:rPr>
              <a:t>Greatest Concern</a:t>
            </a:r>
          </a:p>
        </p:txBody>
      </p:sp>
      <p:sp>
        <p:nvSpPr>
          <p:cNvPr id="113" name="TextBox 112"/>
          <p:cNvSpPr txBox="1"/>
          <p:nvPr/>
        </p:nvSpPr>
        <p:spPr>
          <a:xfrm>
            <a:off x="2931591" y="4107593"/>
            <a:ext cx="35371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Calibri" panose="020F0502020204030204"/>
                <a:ea typeface="+mn-ea"/>
                <a:cs typeface="+mn-cs"/>
              </a:rPr>
              <a:t>VNC</a:t>
            </a:r>
          </a:p>
        </p:txBody>
      </p:sp>
      <p:sp>
        <p:nvSpPr>
          <p:cNvPr id="114" name="TextBox 113"/>
          <p:cNvSpPr txBox="1"/>
          <p:nvPr/>
        </p:nvSpPr>
        <p:spPr>
          <a:xfrm>
            <a:off x="10312205" y="4035807"/>
            <a:ext cx="353710" cy="20005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a:ln>
                  <a:noFill/>
                </a:ln>
                <a:solidFill>
                  <a:schemeClr val="bg1"/>
                </a:solidFill>
                <a:effectLst/>
                <a:uLnTx/>
                <a:uFillTx/>
                <a:latin typeface="Calibri" panose="020F0502020204030204"/>
                <a:ea typeface="+mn-ea"/>
                <a:cs typeface="+mn-cs"/>
              </a:rPr>
              <a:t>VNC</a:t>
            </a:r>
          </a:p>
        </p:txBody>
      </p:sp>
      <p:sp>
        <p:nvSpPr>
          <p:cNvPr id="115" name="Text Box 8"/>
          <p:cNvSpPr txBox="1">
            <a:spLocks noChangeArrowheads="1"/>
          </p:cNvSpPr>
          <p:nvPr/>
        </p:nvSpPr>
        <p:spPr bwMode="auto">
          <a:xfrm>
            <a:off x="5198781" y="6535231"/>
            <a:ext cx="177484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a:solidFill>
                  <a:schemeClr val="tx1"/>
                </a:solidFill>
                <a:latin typeface="Arial" charset="0"/>
              </a:defRPr>
            </a:lvl1pPr>
            <a:lvl2pPr marL="742950" indent="-285750" eaLnBrk="0" hangingPunct="0">
              <a:defRPr sz="1200">
                <a:solidFill>
                  <a:schemeClr val="tx1"/>
                </a:solidFill>
                <a:latin typeface="Arial" charset="0"/>
              </a:defRPr>
            </a:lvl2pPr>
            <a:lvl3pPr marL="1143000" indent="-228600" eaLnBrk="0" hangingPunct="0">
              <a:defRPr sz="1200">
                <a:solidFill>
                  <a:schemeClr val="tx1"/>
                </a:solidFill>
                <a:latin typeface="Arial" charset="0"/>
              </a:defRPr>
            </a:lvl3pPr>
            <a:lvl4pPr marL="1600200" indent="-228600" eaLnBrk="0" hangingPunct="0">
              <a:defRPr sz="1200">
                <a:solidFill>
                  <a:schemeClr val="tx1"/>
                </a:solidFill>
                <a:latin typeface="Arial" charset="0"/>
              </a:defRPr>
            </a:lvl4pPr>
            <a:lvl5pPr marL="2057400" indent="-228600" eaLnBrk="0" hangingPunct="0">
              <a:defRPr sz="1200">
                <a:solidFill>
                  <a:schemeClr val="tx1"/>
                </a:solidFill>
                <a:latin typeface="Arial" charset="0"/>
              </a:defRPr>
            </a:lvl5pPr>
            <a:lvl6pPr marL="2514600" indent="-228600" eaLnBrk="0" fontAlgn="base" hangingPunct="0">
              <a:spcBef>
                <a:spcPct val="0"/>
              </a:spcBef>
              <a:spcAft>
                <a:spcPct val="0"/>
              </a:spcAft>
              <a:defRPr sz="1200">
                <a:solidFill>
                  <a:schemeClr val="tx1"/>
                </a:solidFill>
                <a:latin typeface="Arial" charset="0"/>
              </a:defRPr>
            </a:lvl6pPr>
            <a:lvl7pPr marL="2971800" indent="-228600" eaLnBrk="0" fontAlgn="base" hangingPunct="0">
              <a:spcBef>
                <a:spcPct val="0"/>
              </a:spcBef>
              <a:spcAft>
                <a:spcPct val="0"/>
              </a:spcAft>
              <a:defRPr sz="1200">
                <a:solidFill>
                  <a:schemeClr val="tx1"/>
                </a:solidFill>
                <a:latin typeface="Arial" charset="0"/>
              </a:defRPr>
            </a:lvl7pPr>
            <a:lvl8pPr marL="3429000" indent="-228600" eaLnBrk="0" fontAlgn="base" hangingPunct="0">
              <a:spcBef>
                <a:spcPct val="0"/>
              </a:spcBef>
              <a:spcAft>
                <a:spcPct val="0"/>
              </a:spcAft>
              <a:defRPr sz="1200">
                <a:solidFill>
                  <a:schemeClr val="tx1"/>
                </a:solidFill>
                <a:latin typeface="Arial" charset="0"/>
              </a:defRPr>
            </a:lvl8pPr>
            <a:lvl9pPr marL="3886200" indent="-228600" eaLnBrk="0" fontAlgn="base" hangingPunct="0">
              <a:spcBef>
                <a:spcPct val="0"/>
              </a:spcBef>
              <a:spcAft>
                <a:spcPct val="0"/>
              </a:spcAft>
              <a:defRPr sz="1200">
                <a:solidFill>
                  <a:schemeClr val="tx1"/>
                </a:solidFill>
                <a:latin typeface="Arial" charset="0"/>
              </a:defRPr>
            </a:lvl9pPr>
          </a:lstStyle>
          <a:p>
            <a:pPr marL="0" marR="0" lvl="0" indent="0" algn="ctr" defTabSz="914400" eaLnBrk="1" fontAlgn="base" latinLnBrk="0" hangingPunct="1">
              <a:lnSpc>
                <a:spcPct val="100000"/>
              </a:lnSpc>
              <a:spcBef>
                <a:spcPct val="0"/>
              </a:spcBef>
              <a:spcAft>
                <a:spcPct val="0"/>
              </a:spcAft>
              <a:buClrTx/>
              <a:buSzTx/>
              <a:buFontTx/>
              <a:buNone/>
              <a:tabLst/>
              <a:defRPr/>
            </a:pPr>
            <a:r>
              <a:rPr kumimoji="0" lang="en-US" altLang="en-US" sz="1200" b="0" i="0" u="none" strike="noStrike" kern="0" cap="none" spc="0" normalizeH="0" baseline="0" noProof="0" dirty="0" smtClean="0">
                <a:ln>
                  <a:noFill/>
                </a:ln>
                <a:effectLst/>
                <a:uLnTx/>
                <a:uFillTx/>
                <a:latin typeface="Arial" charset="0"/>
              </a:rPr>
              <a:t>NATO </a:t>
            </a:r>
            <a:r>
              <a:rPr lang="en-US" altLang="en-US" kern="0" dirty="0" smtClean="0"/>
              <a:t>UNCLASSIFIED</a:t>
            </a:r>
            <a:endParaRPr kumimoji="0" lang="en-US" altLang="en-US" sz="1200" b="0" i="0" u="none" strike="noStrike" kern="0" cap="none" spc="0" normalizeH="0" baseline="0" noProof="0" dirty="0" smtClean="0">
              <a:ln>
                <a:noFill/>
              </a:ln>
              <a:effectLst/>
              <a:uLnTx/>
              <a:uFillTx/>
              <a:latin typeface="Arial" charset="0"/>
            </a:endParaRPr>
          </a:p>
        </p:txBody>
      </p:sp>
      <p:pic>
        <p:nvPicPr>
          <p:cNvPr id="112" name="Picture 1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029987" y="5295314"/>
            <a:ext cx="545264" cy="4900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16" name="Picture 1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032799" y="6046115"/>
            <a:ext cx="545264" cy="4900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17" name="Picture 116"/>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10996171" y="1576441"/>
            <a:ext cx="545264" cy="4900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18" name="Picture 11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0663304" y="742394"/>
            <a:ext cx="545264" cy="4900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19" name="Picture 118"/>
          <p:cNvPicPr>
            <a:picLocks noChangeAspect="1"/>
          </p:cNvPicPr>
          <p:nvPr/>
        </p:nvPicPr>
        <p:blipFill>
          <a:blip r:embed="rId15" cstate="print">
            <a:extLst>
              <a:ext uri="{BEBA8EAE-BF5A-486C-A8C5-ECC9F3942E4B}">
                <a14:imgProps xmlns:a14="http://schemas.microsoft.com/office/drawing/2010/main">
                  <a14:imgLayer r:embed="rId16">
                    <a14:imgEffect>
                      <a14:saturation sat="400000"/>
                    </a14:imgEffect>
                  </a14:imgLayer>
                </a14:imgProps>
              </a:ext>
              <a:ext uri="{28A0092B-C50C-407E-A947-70E740481C1C}">
                <a14:useLocalDpi xmlns:a14="http://schemas.microsoft.com/office/drawing/2010/main" val="0"/>
              </a:ext>
            </a:extLst>
          </a:blip>
          <a:stretch>
            <a:fillRect/>
          </a:stretch>
        </p:blipFill>
        <p:spPr>
          <a:xfrm>
            <a:off x="10999762" y="2340129"/>
            <a:ext cx="545264" cy="490028"/>
          </a:xfrm>
          <a:prstGeom prst="rect">
            <a:avLst/>
          </a:prstGeom>
          <a:noFill/>
        </p:spPr>
      </p:pic>
      <p:pic>
        <p:nvPicPr>
          <p:cNvPr id="120" name="Picture 119"/>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0998165" y="3095964"/>
            <a:ext cx="545264" cy="4900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pic>
        <p:nvPicPr>
          <p:cNvPr id="121" name="Picture 120"/>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0999762" y="3906183"/>
            <a:ext cx="545264" cy="4900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23" name="TextBox 122"/>
          <p:cNvSpPr txBox="1"/>
          <p:nvPr/>
        </p:nvSpPr>
        <p:spPr>
          <a:xfrm>
            <a:off x="10668087" y="1289191"/>
            <a:ext cx="865622" cy="215444"/>
          </a:xfrm>
          <a:prstGeom prst="rect">
            <a:avLst/>
          </a:prstGeom>
          <a:noFill/>
        </p:spPr>
        <p:txBody>
          <a:bodyPr wrap="none" lIns="0" tIns="0" rIns="0" bIns="0"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a:t>
            </a:r>
            <a:r>
              <a:rPr kumimoji="0" lang="et-EE"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0</a:t>
            </a:r>
            <a:r>
              <a:rPr kumimoji="0" lang="de-DE"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t-EE" sz="1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1</a:t>
            </a:r>
            <a:r>
              <a:rPr kumimoji="0" lang="en-US" sz="1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8</a:t>
            </a:r>
            <a:r>
              <a:rPr kumimoji="0" lang="de-DE"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de-DE" sz="1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rPr>
              <a:t>2*</a:t>
            </a:r>
            <a:endParaRPr kumimoji="0" lang="en-US" sz="1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124" name="TextBox 123"/>
          <p:cNvSpPr txBox="1"/>
          <p:nvPr/>
        </p:nvSpPr>
        <p:spPr>
          <a:xfrm>
            <a:off x="11091172" y="2059806"/>
            <a:ext cx="347852" cy="215444"/>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 </a:t>
            </a:r>
            <a:r>
              <a:rPr kumimoji="0" lang="et-EE" sz="1400" b="1" i="0" u="none" strike="noStrike" kern="1200" cap="none" spc="0" normalizeH="0" baseline="0" noProof="0" dirty="0" smtClean="0">
                <a:ln>
                  <a:noFill/>
                </a:ln>
                <a:solidFill>
                  <a:prstClr val="black"/>
                </a:solidFill>
                <a:effectLst/>
                <a:uLnTx/>
                <a:uFillTx/>
                <a:latin typeface="Arial" panose="020B0604020202020204" pitchFamily="34" charset="0"/>
                <a:ea typeface="+mn-ea"/>
                <a:cs typeface="Arial" panose="020B0604020202020204" pitchFamily="34" charset="0"/>
              </a:rPr>
              <a:t>2</a:t>
            </a:r>
            <a:endParaRPr kumimoji="0" lang="en-US" sz="1400" b="1" i="0" u="none" strike="noStrike" kern="1200" cap="none" spc="0" normalizeH="0" baseline="0" noProof="0" dirty="0">
              <a:ln>
                <a:noFill/>
              </a:ln>
              <a:solidFill>
                <a:srgbClr val="00B050"/>
              </a:solidFill>
              <a:effectLst/>
              <a:uLnTx/>
              <a:uFillTx/>
              <a:latin typeface="Arial" panose="020B0604020202020204" pitchFamily="34" charset="0"/>
              <a:ea typeface="+mn-ea"/>
              <a:cs typeface="Arial" panose="020B0604020202020204" pitchFamily="34" charset="0"/>
            </a:endParaRPr>
          </a:p>
        </p:txBody>
      </p:sp>
      <p:sp>
        <p:nvSpPr>
          <p:cNvPr id="125" name="TextBox 124"/>
          <p:cNvSpPr txBox="1"/>
          <p:nvPr/>
        </p:nvSpPr>
        <p:spPr>
          <a:xfrm>
            <a:off x="11056512" y="2801109"/>
            <a:ext cx="347852" cy="215444"/>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4 / </a:t>
            </a:r>
            <a:r>
              <a:rPr kumimoji="0" lang="de-DE" sz="1400" b="1" i="0" u="none" strike="noStrike" kern="1200" cap="none" spc="0" normalizeH="0" baseline="0" noProof="0" dirty="0" smtClean="0">
                <a:ln>
                  <a:noFill/>
                </a:ln>
                <a:solidFill>
                  <a:srgbClr val="FF0000"/>
                </a:solidFill>
                <a:effectLst/>
                <a:uLnTx/>
                <a:uFillTx/>
                <a:latin typeface="Arial" panose="020B0604020202020204" pitchFamily="34" charset="0"/>
                <a:ea typeface="+mn-ea"/>
                <a:cs typeface="Arial" panose="020B0604020202020204" pitchFamily="34" charset="0"/>
              </a:rPr>
              <a:t>3</a:t>
            </a:r>
            <a:endParaRPr kumimoji="0" lang="en-US" sz="1400" b="1" i="0" u="none" strike="noStrike" kern="1200" cap="none" spc="0" normalizeH="0" baseline="0" noProof="0" dirty="0">
              <a:ln>
                <a:noFill/>
              </a:ln>
              <a:solidFill>
                <a:srgbClr val="FF0000"/>
              </a:solidFill>
              <a:effectLst/>
              <a:uLnTx/>
              <a:uFillTx/>
              <a:latin typeface="Arial" panose="020B0604020202020204" pitchFamily="34" charset="0"/>
              <a:ea typeface="+mn-ea"/>
              <a:cs typeface="Arial" panose="020B0604020202020204" pitchFamily="34" charset="0"/>
            </a:endParaRPr>
          </a:p>
        </p:txBody>
      </p:sp>
      <p:sp>
        <p:nvSpPr>
          <p:cNvPr id="126" name="TextBox 125"/>
          <p:cNvSpPr txBox="1"/>
          <p:nvPr/>
        </p:nvSpPr>
        <p:spPr>
          <a:xfrm>
            <a:off x="11090775" y="3593552"/>
            <a:ext cx="347852" cy="215444"/>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 </a:t>
            </a:r>
            <a:r>
              <a:rPr kumimoji="0" lang="de-DE"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a:t>
            </a:r>
            <a:endPar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27" name="TextBox 126"/>
          <p:cNvSpPr txBox="1"/>
          <p:nvPr/>
        </p:nvSpPr>
        <p:spPr>
          <a:xfrm>
            <a:off x="11100898" y="4396081"/>
            <a:ext cx="347852" cy="215444"/>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2 / </a:t>
            </a:r>
            <a:r>
              <a:rPr kumimoji="0" lang="et-EE"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2</a:t>
            </a:r>
            <a:endPar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29" name="TextBox 128"/>
          <p:cNvSpPr txBox="1"/>
          <p:nvPr/>
        </p:nvSpPr>
        <p:spPr>
          <a:xfrm>
            <a:off x="11108641" y="5757031"/>
            <a:ext cx="347852" cy="215444"/>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 </a:t>
            </a:r>
            <a:r>
              <a:rPr lang="de-DE" sz="1400" b="1" noProof="0" dirty="0">
                <a:latin typeface="Arial" panose="020B0604020202020204" pitchFamily="34" charset="0"/>
                <a:cs typeface="Arial" panose="020B0604020202020204" pitchFamily="34" charset="0"/>
              </a:rPr>
              <a:t>1</a:t>
            </a: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30" name="TextBox 129"/>
          <p:cNvSpPr txBox="1"/>
          <p:nvPr/>
        </p:nvSpPr>
        <p:spPr>
          <a:xfrm>
            <a:off x="11142997" y="6566008"/>
            <a:ext cx="347852" cy="215444"/>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3 / </a:t>
            </a:r>
            <a:r>
              <a:rPr lang="de-DE" sz="1400" b="1" noProof="0" dirty="0" smtClean="0">
                <a:latin typeface="Arial" panose="020B0604020202020204" pitchFamily="34" charset="0"/>
                <a:cs typeface="Arial" panose="020B0604020202020204" pitchFamily="34" charset="0"/>
              </a:rPr>
              <a:t>3</a:t>
            </a:r>
            <a:endParaRPr kumimoji="0" lang="en-US" sz="14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131" name="Picture 130"/>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11016321" y="4616951"/>
            <a:ext cx="545264" cy="490028"/>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pic>
      <p:sp>
        <p:nvSpPr>
          <p:cNvPr id="132" name="TextBox 131"/>
          <p:cNvSpPr txBox="1"/>
          <p:nvPr/>
        </p:nvSpPr>
        <p:spPr>
          <a:xfrm>
            <a:off x="11116647" y="5087262"/>
            <a:ext cx="347852" cy="215444"/>
          </a:xfrm>
          <a:prstGeom prst="rect">
            <a:avLst/>
          </a:prstGeom>
          <a:noFill/>
        </p:spPr>
        <p:txBody>
          <a:bodyPr wrap="none" lIns="0" tIns="0" rIns="0" bIns="0"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de-DE"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1 / </a:t>
            </a:r>
            <a:r>
              <a:rPr kumimoji="0" lang="de-DE"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1</a:t>
            </a:r>
            <a:endParaRPr kumimoji="0" lang="en-US"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122" name="TextBox 121"/>
          <p:cNvSpPr txBox="1"/>
          <p:nvPr/>
        </p:nvSpPr>
        <p:spPr>
          <a:xfrm>
            <a:off x="1765629" y="1698365"/>
            <a:ext cx="1242648" cy="307777"/>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FF0000"/>
                </a:solidFill>
                <a:effectLst/>
                <a:uLnTx/>
                <a:uFillTx/>
                <a:latin typeface="Calibri"/>
                <a:ea typeface="+mn-ea"/>
                <a:cs typeface="+mn-cs"/>
              </a:rPr>
              <a:t>As of </a:t>
            </a:r>
            <a:r>
              <a:rPr kumimoji="0" lang="en-US" sz="1400" b="1" i="0" u="none" strike="noStrike" kern="1200" cap="none" spc="0" normalizeH="0" baseline="0" noProof="0" dirty="0" smtClean="0">
                <a:ln>
                  <a:noFill/>
                </a:ln>
                <a:solidFill>
                  <a:srgbClr val="FF0000"/>
                </a:solidFill>
                <a:effectLst/>
                <a:uLnTx/>
                <a:uFillTx/>
                <a:latin typeface="Calibri"/>
                <a:ea typeface="+mn-ea"/>
                <a:cs typeface="+mn-cs"/>
              </a:rPr>
              <a:t>14.10.24</a:t>
            </a:r>
            <a:endParaRPr kumimoji="0" lang="en-US" sz="1400" b="1" i="0" u="none" strike="noStrike" kern="1200" cap="none" spc="0" normalizeH="0" baseline="0" noProof="0" dirty="0">
              <a:ln>
                <a:noFill/>
              </a:ln>
              <a:solidFill>
                <a:srgbClr val="FF0000"/>
              </a:solidFill>
              <a:effectLst/>
              <a:uLnTx/>
              <a:uFillTx/>
              <a:latin typeface="Calibri"/>
              <a:ea typeface="+mn-ea"/>
              <a:cs typeface="+mn-cs"/>
            </a:endParaRPr>
          </a:p>
        </p:txBody>
      </p:sp>
      <p:pic>
        <p:nvPicPr>
          <p:cNvPr id="128" name="Picture 127"/>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6606198" y="5646253"/>
            <a:ext cx="295275" cy="30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 name="Picture 132"/>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606612" y="6070846"/>
            <a:ext cx="282281" cy="172914"/>
          </a:xfrm>
          <a:prstGeom prst="rect">
            <a:avLst/>
          </a:prstGeom>
        </p:spPr>
      </p:pic>
      <p:pic>
        <p:nvPicPr>
          <p:cNvPr id="134" name="Picture 133"/>
          <p:cNvPicPr>
            <a:picLocks noChangeAspect="1"/>
          </p:cNvPicPr>
          <p:nvPr/>
        </p:nvPicPr>
        <p:blipFill>
          <a:blip r:embed="rId6">
            <a:extLst>
              <a:ext uri="{28A0092B-C50C-407E-A947-70E740481C1C}">
                <a14:useLocalDpi xmlns:a14="http://schemas.microsoft.com/office/drawing/2010/main"/>
              </a:ext>
            </a:extLst>
          </a:blip>
          <a:srcRect/>
          <a:stretch>
            <a:fillRect/>
          </a:stretch>
        </p:blipFill>
        <p:spPr bwMode="auto">
          <a:xfrm>
            <a:off x="8534049" y="5979399"/>
            <a:ext cx="295275" cy="30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5" name="Picture 134"/>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8552028" y="5702614"/>
            <a:ext cx="282281" cy="172914"/>
          </a:xfrm>
          <a:prstGeom prst="rect">
            <a:avLst/>
          </a:prstGeom>
        </p:spPr>
      </p:pic>
      <p:pic>
        <p:nvPicPr>
          <p:cNvPr id="136" name="Picture 135"/>
          <p:cNvPicPr preferRelativeResize="0">
            <a:picLocks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733940" y="5659041"/>
            <a:ext cx="323720" cy="278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7" name="Picture 13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597925" y="5348419"/>
            <a:ext cx="282281" cy="172914"/>
          </a:xfrm>
          <a:prstGeom prst="rect">
            <a:avLst/>
          </a:prstGeom>
        </p:spPr>
      </p:pic>
      <p:pic>
        <p:nvPicPr>
          <p:cNvPr id="138" name="Picture 137"/>
          <p:cNvPicPr preferRelativeResize="0">
            <a:picLocks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526855" y="4614488"/>
            <a:ext cx="285749" cy="239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own Arrow 2"/>
          <p:cNvSpPr/>
          <p:nvPr/>
        </p:nvSpPr>
        <p:spPr>
          <a:xfrm rot="16200000">
            <a:off x="3152788" y="1351849"/>
            <a:ext cx="224725" cy="347025"/>
          </a:xfrm>
          <a:prstGeom prst="downArrow">
            <a:avLst>
              <a:gd name="adj1" fmla="val 42669"/>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Rectangle 144"/>
          <p:cNvSpPr/>
          <p:nvPr/>
        </p:nvSpPr>
        <p:spPr>
          <a:xfrm>
            <a:off x="4754149" y="5023964"/>
            <a:ext cx="264335" cy="186634"/>
          </a:xfrm>
          <a:prstGeom prst="rect">
            <a:avLst/>
          </a:prstGeom>
          <a:solidFill>
            <a:schemeClr val="bg1"/>
          </a:solidFill>
          <a:ln w="127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146" name="TextBox 145"/>
          <p:cNvSpPr txBox="1"/>
          <p:nvPr/>
        </p:nvSpPr>
        <p:spPr>
          <a:xfrm>
            <a:off x="4694098" y="5004370"/>
            <a:ext cx="769845" cy="2308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0D0D0D"/>
                </a:solidFill>
                <a:effectLst/>
                <a:uLnTx/>
                <a:uFillTx/>
                <a:latin typeface="Calibri" panose="020F0502020204030204"/>
                <a:ea typeface="+mn-ea"/>
                <a:cs typeface="+mn-cs"/>
              </a:rPr>
              <a:t>UNF</a:t>
            </a:r>
          </a:p>
        </p:txBody>
      </p:sp>
    </p:spTree>
    <p:custDataLst>
      <p:tags r:id="rId1"/>
    </p:custDataLst>
    <p:extLst>
      <p:ext uri="{BB962C8B-B14F-4D97-AF65-F5344CB8AC3E}">
        <p14:creationId xmlns:p14="http://schemas.microsoft.com/office/powerpoint/2010/main" val="139457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fill="hold" grpId="0" nodeType="withEffect">
                                  <p:stCondLst>
                                    <p:cond delay="0"/>
                                  </p:stCondLst>
                                  <p:childTnLst>
                                    <p:animEffect transition="out" filter="fade">
                                      <p:cBhvr>
                                        <p:cTn id="6" dur="500" tmFilter="0, 0; .2, .5; .8, .5; 1, 0"/>
                                        <p:tgtEl>
                                          <p:spTgt spid="110"/>
                                        </p:tgtEl>
                                      </p:cBhvr>
                                    </p:animEffect>
                                    <p:animScale>
                                      <p:cBhvr>
                                        <p:cTn id="7" dur="250" autoRev="1" fill="hold"/>
                                        <p:tgtEl>
                                          <p:spTgt spid="1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1689" y="136525"/>
            <a:ext cx="9717576" cy="1216024"/>
          </a:xfrm>
        </p:spPr>
        <p:txBody>
          <a:bodyPr/>
          <a:lstStyle/>
          <a:p>
            <a:r>
              <a:rPr lang="en-US" dirty="0" smtClean="0"/>
              <a:t>NFIU 24 Snapshot</a:t>
            </a:r>
            <a:endParaRPr lang="en-US" dirty="0">
              <a:solidFill>
                <a:srgbClr val="FF0000"/>
              </a:solidFill>
            </a:endParaRPr>
          </a:p>
        </p:txBody>
      </p:sp>
      <p:grpSp>
        <p:nvGrpSpPr>
          <p:cNvPr id="7" name="Group 6"/>
          <p:cNvGrpSpPr/>
          <p:nvPr/>
        </p:nvGrpSpPr>
        <p:grpSpPr>
          <a:xfrm>
            <a:off x="512735" y="1231583"/>
            <a:ext cx="11166530" cy="5089758"/>
            <a:chOff x="421265" y="1363078"/>
            <a:chExt cx="11166530" cy="5089758"/>
          </a:xfrm>
        </p:grpSpPr>
        <p:sp>
          <p:nvSpPr>
            <p:cNvPr id="8" name="Freeform 7"/>
            <p:cNvSpPr/>
            <p:nvPr/>
          </p:nvSpPr>
          <p:spPr>
            <a:xfrm>
              <a:off x="421265" y="1363078"/>
              <a:ext cx="11166530" cy="358389"/>
            </a:xfrm>
            <a:custGeom>
              <a:avLst/>
              <a:gdLst>
                <a:gd name="connsiteX0" fmla="*/ 0 w 9766780"/>
                <a:gd name="connsiteY0" fmla="*/ 53396 h 533958"/>
                <a:gd name="connsiteX1" fmla="*/ 53396 w 9766780"/>
                <a:gd name="connsiteY1" fmla="*/ 0 h 533958"/>
                <a:gd name="connsiteX2" fmla="*/ 9713384 w 9766780"/>
                <a:gd name="connsiteY2" fmla="*/ 0 h 533958"/>
                <a:gd name="connsiteX3" fmla="*/ 9766780 w 9766780"/>
                <a:gd name="connsiteY3" fmla="*/ 53396 h 533958"/>
                <a:gd name="connsiteX4" fmla="*/ 9766780 w 9766780"/>
                <a:gd name="connsiteY4" fmla="*/ 480562 h 533958"/>
                <a:gd name="connsiteX5" fmla="*/ 9713384 w 9766780"/>
                <a:gd name="connsiteY5" fmla="*/ 533958 h 533958"/>
                <a:gd name="connsiteX6" fmla="*/ 53396 w 9766780"/>
                <a:gd name="connsiteY6" fmla="*/ 533958 h 533958"/>
                <a:gd name="connsiteX7" fmla="*/ 0 w 9766780"/>
                <a:gd name="connsiteY7" fmla="*/ 480562 h 533958"/>
                <a:gd name="connsiteX8" fmla="*/ 0 w 9766780"/>
                <a:gd name="connsiteY8" fmla="*/ 53396 h 533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66780" h="533958">
                  <a:moveTo>
                    <a:pt x="0" y="53396"/>
                  </a:moveTo>
                  <a:cubicBezTo>
                    <a:pt x="0" y="23906"/>
                    <a:pt x="23906" y="0"/>
                    <a:pt x="53396" y="0"/>
                  </a:cubicBezTo>
                  <a:lnTo>
                    <a:pt x="9713384" y="0"/>
                  </a:lnTo>
                  <a:cubicBezTo>
                    <a:pt x="9742874" y="0"/>
                    <a:pt x="9766780" y="23906"/>
                    <a:pt x="9766780" y="53396"/>
                  </a:cubicBezTo>
                  <a:lnTo>
                    <a:pt x="9766780" y="480562"/>
                  </a:lnTo>
                  <a:cubicBezTo>
                    <a:pt x="9766780" y="510052"/>
                    <a:pt x="9742874" y="533958"/>
                    <a:pt x="9713384" y="533958"/>
                  </a:cubicBezTo>
                  <a:lnTo>
                    <a:pt x="53396" y="533958"/>
                  </a:lnTo>
                  <a:cubicBezTo>
                    <a:pt x="23906" y="533958"/>
                    <a:pt x="0" y="510052"/>
                    <a:pt x="0" y="480562"/>
                  </a:cubicBezTo>
                  <a:lnTo>
                    <a:pt x="0" y="53396"/>
                  </a:lnTo>
                  <a:close/>
                </a:path>
              </a:pathLst>
            </a:custGeom>
            <a:solidFill>
              <a:srgbClr val="00B0F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34689" tIns="34689" rIns="34689" bIns="34689" numCol="1" spcCol="1270" anchor="ctr" anchorCtr="0">
              <a:noAutofit/>
            </a:bodyPr>
            <a:lstStyle/>
            <a:p>
              <a:pPr lvl="0" algn="ctr" defTabSz="222250">
                <a:lnSpc>
                  <a:spcPct val="90000"/>
                </a:lnSpc>
                <a:spcBef>
                  <a:spcPct val="0"/>
                </a:spcBef>
                <a:spcAft>
                  <a:spcPct val="35000"/>
                </a:spcAft>
              </a:pPr>
              <a:r>
                <a:rPr lang="en-US" sz="1000" kern="1200" dirty="0" smtClean="0"/>
                <a:t>2024</a:t>
              </a:r>
              <a:endParaRPr lang="en-US" sz="1000" kern="1200" dirty="0"/>
            </a:p>
          </p:txBody>
        </p:sp>
        <p:sp>
          <p:nvSpPr>
            <p:cNvPr id="9" name="Freeform 8"/>
            <p:cNvSpPr/>
            <p:nvPr/>
          </p:nvSpPr>
          <p:spPr>
            <a:xfrm>
              <a:off x="2727716" y="1852237"/>
              <a:ext cx="894799" cy="824838"/>
            </a:xfrm>
            <a:custGeom>
              <a:avLst/>
              <a:gdLst>
                <a:gd name="connsiteX0" fmla="*/ 0 w 218535"/>
                <a:gd name="connsiteY0" fmla="*/ 21854 h 718362"/>
                <a:gd name="connsiteX1" fmla="*/ 21854 w 218535"/>
                <a:gd name="connsiteY1" fmla="*/ 0 h 718362"/>
                <a:gd name="connsiteX2" fmla="*/ 196682 w 218535"/>
                <a:gd name="connsiteY2" fmla="*/ 0 h 718362"/>
                <a:gd name="connsiteX3" fmla="*/ 218536 w 218535"/>
                <a:gd name="connsiteY3" fmla="*/ 21854 h 718362"/>
                <a:gd name="connsiteX4" fmla="*/ 218535 w 218535"/>
                <a:gd name="connsiteY4" fmla="*/ 696509 h 718362"/>
                <a:gd name="connsiteX5" fmla="*/ 196681 w 218535"/>
                <a:gd name="connsiteY5" fmla="*/ 718363 h 718362"/>
                <a:gd name="connsiteX6" fmla="*/ 21854 w 218535"/>
                <a:gd name="connsiteY6" fmla="*/ 718362 h 718362"/>
                <a:gd name="connsiteX7" fmla="*/ 0 w 218535"/>
                <a:gd name="connsiteY7" fmla="*/ 696508 h 718362"/>
                <a:gd name="connsiteX8" fmla="*/ 0 w 218535"/>
                <a:gd name="connsiteY8" fmla="*/ 21854 h 71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8535" h="718362">
                  <a:moveTo>
                    <a:pt x="0" y="21854"/>
                  </a:moveTo>
                  <a:cubicBezTo>
                    <a:pt x="0" y="9784"/>
                    <a:pt x="9784" y="0"/>
                    <a:pt x="21854" y="0"/>
                  </a:cubicBezTo>
                  <a:lnTo>
                    <a:pt x="196682" y="0"/>
                  </a:lnTo>
                  <a:cubicBezTo>
                    <a:pt x="208752" y="0"/>
                    <a:pt x="218536" y="9784"/>
                    <a:pt x="218536" y="21854"/>
                  </a:cubicBezTo>
                  <a:cubicBezTo>
                    <a:pt x="218536" y="246739"/>
                    <a:pt x="218535" y="471624"/>
                    <a:pt x="218535" y="696509"/>
                  </a:cubicBezTo>
                  <a:cubicBezTo>
                    <a:pt x="218535" y="708579"/>
                    <a:pt x="208751" y="718363"/>
                    <a:pt x="196681" y="718363"/>
                  </a:cubicBezTo>
                  <a:lnTo>
                    <a:pt x="21854" y="718362"/>
                  </a:lnTo>
                  <a:cubicBezTo>
                    <a:pt x="9784" y="718362"/>
                    <a:pt x="0" y="708578"/>
                    <a:pt x="0" y="696508"/>
                  </a:cubicBezTo>
                  <a:lnTo>
                    <a:pt x="0" y="21854"/>
                  </a:lnTo>
                  <a:close/>
                </a:path>
              </a:pathLst>
            </a:custGeom>
            <a:solidFill>
              <a:srgbClr val="FFC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5451" tIns="25451" rIns="25451" bIns="25451" numCol="1" spcCol="1270" anchor="ctr" anchorCtr="0">
              <a:noAutofit/>
            </a:bodyPr>
            <a:lstStyle/>
            <a:p>
              <a:pPr lvl="0" algn="ctr" defTabSz="222250">
                <a:lnSpc>
                  <a:spcPct val="90000"/>
                </a:lnSpc>
                <a:spcBef>
                  <a:spcPct val="0"/>
                </a:spcBef>
                <a:spcAft>
                  <a:spcPct val="35000"/>
                </a:spcAft>
              </a:pPr>
              <a:r>
                <a:rPr lang="en-US" sz="1000" kern="1200" dirty="0" smtClean="0"/>
                <a:t>CUOE</a:t>
              </a:r>
              <a:endParaRPr lang="en-US" sz="1000" kern="1200" dirty="0"/>
            </a:p>
          </p:txBody>
        </p:sp>
        <p:sp>
          <p:nvSpPr>
            <p:cNvPr id="10" name="Freeform 9"/>
            <p:cNvSpPr/>
            <p:nvPr/>
          </p:nvSpPr>
          <p:spPr>
            <a:xfrm>
              <a:off x="3622515" y="2765289"/>
              <a:ext cx="426218" cy="1178239"/>
            </a:xfrm>
            <a:custGeom>
              <a:avLst/>
              <a:gdLst>
                <a:gd name="connsiteX0" fmla="*/ 0 w 123396"/>
                <a:gd name="connsiteY0" fmla="*/ 12340 h 1056335"/>
                <a:gd name="connsiteX1" fmla="*/ 12340 w 123396"/>
                <a:gd name="connsiteY1" fmla="*/ 0 h 1056335"/>
                <a:gd name="connsiteX2" fmla="*/ 111056 w 123396"/>
                <a:gd name="connsiteY2" fmla="*/ 0 h 1056335"/>
                <a:gd name="connsiteX3" fmla="*/ 123396 w 123396"/>
                <a:gd name="connsiteY3" fmla="*/ 12340 h 1056335"/>
                <a:gd name="connsiteX4" fmla="*/ 123396 w 123396"/>
                <a:gd name="connsiteY4" fmla="*/ 1043995 h 1056335"/>
                <a:gd name="connsiteX5" fmla="*/ 111056 w 123396"/>
                <a:gd name="connsiteY5" fmla="*/ 1056335 h 1056335"/>
                <a:gd name="connsiteX6" fmla="*/ 12340 w 123396"/>
                <a:gd name="connsiteY6" fmla="*/ 1056335 h 1056335"/>
                <a:gd name="connsiteX7" fmla="*/ 0 w 123396"/>
                <a:gd name="connsiteY7" fmla="*/ 1043995 h 1056335"/>
                <a:gd name="connsiteX8" fmla="*/ 0 w 123396"/>
                <a:gd name="connsiteY8" fmla="*/ 12340 h 10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6" h="1056335">
                  <a:moveTo>
                    <a:pt x="0" y="12340"/>
                  </a:moveTo>
                  <a:cubicBezTo>
                    <a:pt x="0" y="5525"/>
                    <a:pt x="5525" y="0"/>
                    <a:pt x="12340" y="0"/>
                  </a:cubicBezTo>
                  <a:lnTo>
                    <a:pt x="111056" y="0"/>
                  </a:lnTo>
                  <a:cubicBezTo>
                    <a:pt x="117871" y="0"/>
                    <a:pt x="123396" y="5525"/>
                    <a:pt x="123396" y="12340"/>
                  </a:cubicBezTo>
                  <a:lnTo>
                    <a:pt x="123396" y="1043995"/>
                  </a:lnTo>
                  <a:cubicBezTo>
                    <a:pt x="123396" y="1050810"/>
                    <a:pt x="117871" y="1056335"/>
                    <a:pt x="111056" y="1056335"/>
                  </a:cubicBezTo>
                  <a:lnTo>
                    <a:pt x="12340" y="1056335"/>
                  </a:lnTo>
                  <a:cubicBezTo>
                    <a:pt x="5525" y="1056335"/>
                    <a:pt x="0" y="1050810"/>
                    <a:pt x="0" y="1043995"/>
                  </a:cubicBezTo>
                  <a:lnTo>
                    <a:pt x="0" y="12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664" tIns="22664" rIns="22664" bIns="22664" numCol="1" spcCol="1270" anchor="ctr" anchorCtr="0">
              <a:noAutofit/>
            </a:bodyPr>
            <a:lstStyle/>
            <a:p>
              <a:pPr lvl="0" algn="ctr" defTabSz="222250">
                <a:lnSpc>
                  <a:spcPct val="90000"/>
                </a:lnSpc>
                <a:spcBef>
                  <a:spcPct val="0"/>
                </a:spcBef>
                <a:spcAft>
                  <a:spcPct val="35000"/>
                </a:spcAft>
              </a:pPr>
              <a:r>
                <a:rPr lang="en-US" sz="1000" kern="1200" dirty="0" smtClean="0"/>
                <a:t>TTX 1</a:t>
              </a:r>
            </a:p>
            <a:p>
              <a:pPr lvl="0" algn="ctr" defTabSz="222250">
                <a:lnSpc>
                  <a:spcPct val="90000"/>
                </a:lnSpc>
                <a:spcBef>
                  <a:spcPct val="0"/>
                </a:spcBef>
                <a:spcAft>
                  <a:spcPct val="35000"/>
                </a:spcAft>
              </a:pPr>
              <a:r>
                <a:rPr lang="en-US" sz="1000" kern="1200" dirty="0" err="1" smtClean="0"/>
                <a:t>MoD</a:t>
              </a:r>
              <a:endParaRPr lang="en-US" sz="1000" kern="1200" dirty="0"/>
            </a:p>
          </p:txBody>
        </p:sp>
        <p:sp>
          <p:nvSpPr>
            <p:cNvPr id="11" name="Freeform 10"/>
            <p:cNvSpPr/>
            <p:nvPr/>
          </p:nvSpPr>
          <p:spPr>
            <a:xfrm>
              <a:off x="8324064" y="2765288"/>
              <a:ext cx="422802" cy="1178240"/>
            </a:xfrm>
            <a:custGeom>
              <a:avLst/>
              <a:gdLst>
                <a:gd name="connsiteX0" fmla="*/ 0 w 123396"/>
                <a:gd name="connsiteY0" fmla="*/ 12340 h 1056335"/>
                <a:gd name="connsiteX1" fmla="*/ 12340 w 123396"/>
                <a:gd name="connsiteY1" fmla="*/ 0 h 1056335"/>
                <a:gd name="connsiteX2" fmla="*/ 111056 w 123396"/>
                <a:gd name="connsiteY2" fmla="*/ 0 h 1056335"/>
                <a:gd name="connsiteX3" fmla="*/ 123396 w 123396"/>
                <a:gd name="connsiteY3" fmla="*/ 12340 h 1056335"/>
                <a:gd name="connsiteX4" fmla="*/ 123396 w 123396"/>
                <a:gd name="connsiteY4" fmla="*/ 1043995 h 1056335"/>
                <a:gd name="connsiteX5" fmla="*/ 111056 w 123396"/>
                <a:gd name="connsiteY5" fmla="*/ 1056335 h 1056335"/>
                <a:gd name="connsiteX6" fmla="*/ 12340 w 123396"/>
                <a:gd name="connsiteY6" fmla="*/ 1056335 h 1056335"/>
                <a:gd name="connsiteX7" fmla="*/ 0 w 123396"/>
                <a:gd name="connsiteY7" fmla="*/ 1043995 h 1056335"/>
                <a:gd name="connsiteX8" fmla="*/ 0 w 123396"/>
                <a:gd name="connsiteY8" fmla="*/ 12340 h 1056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6" h="1056335">
                  <a:moveTo>
                    <a:pt x="0" y="12340"/>
                  </a:moveTo>
                  <a:cubicBezTo>
                    <a:pt x="0" y="5525"/>
                    <a:pt x="5525" y="0"/>
                    <a:pt x="12340" y="0"/>
                  </a:cubicBezTo>
                  <a:lnTo>
                    <a:pt x="111056" y="0"/>
                  </a:lnTo>
                  <a:cubicBezTo>
                    <a:pt x="117871" y="0"/>
                    <a:pt x="123396" y="5525"/>
                    <a:pt x="123396" y="12340"/>
                  </a:cubicBezTo>
                  <a:lnTo>
                    <a:pt x="123396" y="1043995"/>
                  </a:lnTo>
                  <a:cubicBezTo>
                    <a:pt x="123396" y="1050810"/>
                    <a:pt x="117871" y="1056335"/>
                    <a:pt x="111056" y="1056335"/>
                  </a:cubicBezTo>
                  <a:lnTo>
                    <a:pt x="12340" y="1056335"/>
                  </a:lnTo>
                  <a:cubicBezTo>
                    <a:pt x="5525" y="1056335"/>
                    <a:pt x="0" y="1050810"/>
                    <a:pt x="0" y="1043995"/>
                  </a:cubicBezTo>
                  <a:lnTo>
                    <a:pt x="0" y="12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664" tIns="22664" rIns="22664" bIns="22664" numCol="1" spcCol="1270" anchor="ctr" anchorCtr="0">
              <a:noAutofit/>
            </a:bodyPr>
            <a:lstStyle/>
            <a:p>
              <a:pPr lvl="0" algn="ctr" defTabSz="222250">
                <a:lnSpc>
                  <a:spcPct val="90000"/>
                </a:lnSpc>
                <a:spcBef>
                  <a:spcPct val="0"/>
                </a:spcBef>
                <a:spcAft>
                  <a:spcPct val="35000"/>
                </a:spcAft>
              </a:pPr>
              <a:r>
                <a:rPr lang="en-US" sz="1000" kern="1200" dirty="0" smtClean="0"/>
                <a:t>TTX 2</a:t>
              </a:r>
            </a:p>
            <a:p>
              <a:pPr lvl="0" algn="ctr" defTabSz="222250">
                <a:lnSpc>
                  <a:spcPct val="90000"/>
                </a:lnSpc>
                <a:spcBef>
                  <a:spcPct val="0"/>
                </a:spcBef>
                <a:spcAft>
                  <a:spcPct val="35000"/>
                </a:spcAft>
              </a:pPr>
              <a:r>
                <a:rPr lang="en-US" sz="1000" kern="1200" dirty="0" smtClean="0"/>
                <a:t>FLF</a:t>
              </a:r>
              <a:endParaRPr lang="en-US" sz="1000" kern="1200" dirty="0"/>
            </a:p>
          </p:txBody>
        </p:sp>
        <p:sp>
          <p:nvSpPr>
            <p:cNvPr id="12" name="Freeform 11"/>
            <p:cNvSpPr/>
            <p:nvPr/>
          </p:nvSpPr>
          <p:spPr>
            <a:xfrm>
              <a:off x="1609135" y="1846929"/>
              <a:ext cx="887463" cy="830146"/>
            </a:xfrm>
            <a:custGeom>
              <a:avLst/>
              <a:gdLst>
                <a:gd name="connsiteX0" fmla="*/ 0 w 214787"/>
                <a:gd name="connsiteY0" fmla="*/ 21479 h 718362"/>
                <a:gd name="connsiteX1" fmla="*/ 21479 w 214787"/>
                <a:gd name="connsiteY1" fmla="*/ 0 h 718362"/>
                <a:gd name="connsiteX2" fmla="*/ 193308 w 214787"/>
                <a:gd name="connsiteY2" fmla="*/ 0 h 718362"/>
                <a:gd name="connsiteX3" fmla="*/ 214787 w 214787"/>
                <a:gd name="connsiteY3" fmla="*/ 21479 h 718362"/>
                <a:gd name="connsiteX4" fmla="*/ 214787 w 214787"/>
                <a:gd name="connsiteY4" fmla="*/ 696883 h 718362"/>
                <a:gd name="connsiteX5" fmla="*/ 193308 w 214787"/>
                <a:gd name="connsiteY5" fmla="*/ 718362 h 718362"/>
                <a:gd name="connsiteX6" fmla="*/ 21479 w 214787"/>
                <a:gd name="connsiteY6" fmla="*/ 718362 h 718362"/>
                <a:gd name="connsiteX7" fmla="*/ 0 w 214787"/>
                <a:gd name="connsiteY7" fmla="*/ 696883 h 718362"/>
                <a:gd name="connsiteX8" fmla="*/ 0 w 214787"/>
                <a:gd name="connsiteY8" fmla="*/ 21479 h 71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87" h="718362">
                  <a:moveTo>
                    <a:pt x="0" y="21479"/>
                  </a:moveTo>
                  <a:cubicBezTo>
                    <a:pt x="0" y="9616"/>
                    <a:pt x="9616" y="0"/>
                    <a:pt x="21479" y="0"/>
                  </a:cubicBezTo>
                  <a:lnTo>
                    <a:pt x="193308" y="0"/>
                  </a:lnTo>
                  <a:cubicBezTo>
                    <a:pt x="205171" y="0"/>
                    <a:pt x="214787" y="9616"/>
                    <a:pt x="214787" y="21479"/>
                  </a:cubicBezTo>
                  <a:lnTo>
                    <a:pt x="214787" y="696883"/>
                  </a:lnTo>
                  <a:cubicBezTo>
                    <a:pt x="214787" y="708746"/>
                    <a:pt x="205171" y="718362"/>
                    <a:pt x="193308" y="718362"/>
                  </a:cubicBezTo>
                  <a:lnTo>
                    <a:pt x="21479" y="718362"/>
                  </a:lnTo>
                  <a:cubicBezTo>
                    <a:pt x="9616" y="718362"/>
                    <a:pt x="0" y="708746"/>
                    <a:pt x="0" y="696883"/>
                  </a:cubicBezTo>
                  <a:lnTo>
                    <a:pt x="0" y="21479"/>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5341" tIns="25341" rIns="25341" bIns="25341" numCol="1" spcCol="1270" anchor="ctr" anchorCtr="0">
              <a:noAutofit/>
            </a:bodyPr>
            <a:lstStyle/>
            <a:p>
              <a:pPr lvl="0" algn="ctr" defTabSz="222250">
                <a:lnSpc>
                  <a:spcPct val="90000"/>
                </a:lnSpc>
                <a:spcBef>
                  <a:spcPct val="0"/>
                </a:spcBef>
                <a:spcAft>
                  <a:spcPct val="35000"/>
                </a:spcAft>
              </a:pPr>
              <a:r>
                <a:rPr lang="en-US" sz="1000" kern="1200" dirty="0" smtClean="0"/>
                <a:t>OLAM</a:t>
              </a:r>
              <a:endParaRPr lang="en-US" sz="1000" kern="1200" dirty="0"/>
            </a:p>
          </p:txBody>
        </p:sp>
        <p:sp>
          <p:nvSpPr>
            <p:cNvPr id="13" name="Freeform 12"/>
            <p:cNvSpPr/>
            <p:nvPr/>
          </p:nvSpPr>
          <p:spPr>
            <a:xfrm>
              <a:off x="8659288" y="1827516"/>
              <a:ext cx="885978" cy="829802"/>
            </a:xfrm>
            <a:custGeom>
              <a:avLst/>
              <a:gdLst>
                <a:gd name="connsiteX0" fmla="*/ 0 w 214787"/>
                <a:gd name="connsiteY0" fmla="*/ 21479 h 718362"/>
                <a:gd name="connsiteX1" fmla="*/ 21479 w 214787"/>
                <a:gd name="connsiteY1" fmla="*/ 0 h 718362"/>
                <a:gd name="connsiteX2" fmla="*/ 193308 w 214787"/>
                <a:gd name="connsiteY2" fmla="*/ 0 h 718362"/>
                <a:gd name="connsiteX3" fmla="*/ 214787 w 214787"/>
                <a:gd name="connsiteY3" fmla="*/ 21479 h 718362"/>
                <a:gd name="connsiteX4" fmla="*/ 214787 w 214787"/>
                <a:gd name="connsiteY4" fmla="*/ 696883 h 718362"/>
                <a:gd name="connsiteX5" fmla="*/ 193308 w 214787"/>
                <a:gd name="connsiteY5" fmla="*/ 718362 h 718362"/>
                <a:gd name="connsiteX6" fmla="*/ 21479 w 214787"/>
                <a:gd name="connsiteY6" fmla="*/ 718362 h 718362"/>
                <a:gd name="connsiteX7" fmla="*/ 0 w 214787"/>
                <a:gd name="connsiteY7" fmla="*/ 696883 h 718362"/>
                <a:gd name="connsiteX8" fmla="*/ 0 w 214787"/>
                <a:gd name="connsiteY8" fmla="*/ 21479 h 71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4787" h="718362">
                  <a:moveTo>
                    <a:pt x="0" y="21479"/>
                  </a:moveTo>
                  <a:cubicBezTo>
                    <a:pt x="0" y="9616"/>
                    <a:pt x="9616" y="0"/>
                    <a:pt x="21479" y="0"/>
                  </a:cubicBezTo>
                  <a:lnTo>
                    <a:pt x="193308" y="0"/>
                  </a:lnTo>
                  <a:cubicBezTo>
                    <a:pt x="205171" y="0"/>
                    <a:pt x="214787" y="9616"/>
                    <a:pt x="214787" y="21479"/>
                  </a:cubicBezTo>
                  <a:lnTo>
                    <a:pt x="214787" y="696883"/>
                  </a:lnTo>
                  <a:cubicBezTo>
                    <a:pt x="214787" y="708746"/>
                    <a:pt x="205171" y="718362"/>
                    <a:pt x="193308" y="718362"/>
                  </a:cubicBezTo>
                  <a:lnTo>
                    <a:pt x="21479" y="718362"/>
                  </a:lnTo>
                  <a:cubicBezTo>
                    <a:pt x="9616" y="718362"/>
                    <a:pt x="0" y="708746"/>
                    <a:pt x="0" y="696883"/>
                  </a:cubicBezTo>
                  <a:lnTo>
                    <a:pt x="0" y="21479"/>
                  </a:lnTo>
                  <a:close/>
                </a:path>
              </a:pathLst>
            </a:custGeom>
            <a:solidFill>
              <a:srgbClr val="FFC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5341" tIns="25341" rIns="25341" bIns="25341" numCol="1" spcCol="1270" anchor="ctr" anchorCtr="0">
              <a:noAutofit/>
            </a:bodyPr>
            <a:lstStyle/>
            <a:p>
              <a:pPr lvl="0" algn="ctr" defTabSz="222250">
                <a:lnSpc>
                  <a:spcPct val="90000"/>
                </a:lnSpc>
                <a:spcBef>
                  <a:spcPct val="0"/>
                </a:spcBef>
                <a:spcAft>
                  <a:spcPct val="35000"/>
                </a:spcAft>
              </a:pPr>
              <a:r>
                <a:rPr lang="en-US" sz="1000" kern="1200" dirty="0" smtClean="0"/>
                <a:t>CUOE</a:t>
              </a:r>
              <a:endParaRPr lang="en-US" sz="1000" kern="1200" dirty="0"/>
            </a:p>
          </p:txBody>
        </p:sp>
        <p:sp>
          <p:nvSpPr>
            <p:cNvPr id="14" name="Freeform 13"/>
            <p:cNvSpPr/>
            <p:nvPr/>
          </p:nvSpPr>
          <p:spPr>
            <a:xfrm>
              <a:off x="7566075" y="1828218"/>
              <a:ext cx="894069" cy="830060"/>
            </a:xfrm>
            <a:custGeom>
              <a:avLst/>
              <a:gdLst>
                <a:gd name="connsiteX0" fmla="*/ 0 w 791526"/>
                <a:gd name="connsiteY0" fmla="*/ 71836 h 718362"/>
                <a:gd name="connsiteX1" fmla="*/ 71836 w 791526"/>
                <a:gd name="connsiteY1" fmla="*/ 0 h 718362"/>
                <a:gd name="connsiteX2" fmla="*/ 719690 w 791526"/>
                <a:gd name="connsiteY2" fmla="*/ 0 h 718362"/>
                <a:gd name="connsiteX3" fmla="*/ 791526 w 791526"/>
                <a:gd name="connsiteY3" fmla="*/ 71836 h 718362"/>
                <a:gd name="connsiteX4" fmla="*/ 791526 w 791526"/>
                <a:gd name="connsiteY4" fmla="*/ 646526 h 718362"/>
                <a:gd name="connsiteX5" fmla="*/ 719690 w 791526"/>
                <a:gd name="connsiteY5" fmla="*/ 718362 h 718362"/>
                <a:gd name="connsiteX6" fmla="*/ 71836 w 791526"/>
                <a:gd name="connsiteY6" fmla="*/ 718362 h 718362"/>
                <a:gd name="connsiteX7" fmla="*/ 0 w 791526"/>
                <a:gd name="connsiteY7" fmla="*/ 646526 h 718362"/>
                <a:gd name="connsiteX8" fmla="*/ 0 w 791526"/>
                <a:gd name="connsiteY8" fmla="*/ 71836 h 7183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91526" h="718362">
                  <a:moveTo>
                    <a:pt x="0" y="71836"/>
                  </a:moveTo>
                  <a:cubicBezTo>
                    <a:pt x="0" y="32162"/>
                    <a:pt x="32162" y="0"/>
                    <a:pt x="71836" y="0"/>
                  </a:cubicBezTo>
                  <a:lnTo>
                    <a:pt x="719690" y="0"/>
                  </a:lnTo>
                  <a:cubicBezTo>
                    <a:pt x="759364" y="0"/>
                    <a:pt x="791526" y="32162"/>
                    <a:pt x="791526" y="71836"/>
                  </a:cubicBezTo>
                  <a:lnTo>
                    <a:pt x="791526" y="646526"/>
                  </a:lnTo>
                  <a:cubicBezTo>
                    <a:pt x="791526" y="686200"/>
                    <a:pt x="759364" y="718362"/>
                    <a:pt x="719690" y="718362"/>
                  </a:cubicBezTo>
                  <a:lnTo>
                    <a:pt x="71836" y="718362"/>
                  </a:lnTo>
                  <a:cubicBezTo>
                    <a:pt x="32162" y="718362"/>
                    <a:pt x="0" y="686200"/>
                    <a:pt x="0" y="646526"/>
                  </a:cubicBezTo>
                  <a:lnTo>
                    <a:pt x="0" y="71836"/>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40090" tIns="40090" rIns="40090" bIns="40090" numCol="1" spcCol="1270" anchor="ctr" anchorCtr="0">
              <a:noAutofit/>
            </a:bodyPr>
            <a:lstStyle/>
            <a:p>
              <a:pPr lvl="0" algn="ctr" defTabSz="222250">
                <a:lnSpc>
                  <a:spcPct val="90000"/>
                </a:lnSpc>
                <a:spcBef>
                  <a:spcPct val="0"/>
                </a:spcBef>
                <a:spcAft>
                  <a:spcPct val="35000"/>
                </a:spcAft>
              </a:pPr>
              <a:r>
                <a:rPr lang="en-US" sz="1000" kern="1200" dirty="0" smtClean="0"/>
                <a:t>OLAM</a:t>
              </a:r>
              <a:endParaRPr lang="en-US" sz="1000" kern="1200" dirty="0"/>
            </a:p>
          </p:txBody>
        </p:sp>
        <p:sp>
          <p:nvSpPr>
            <p:cNvPr id="15" name="Freeform 14"/>
            <p:cNvSpPr/>
            <p:nvPr/>
          </p:nvSpPr>
          <p:spPr>
            <a:xfrm>
              <a:off x="3835624" y="5330250"/>
              <a:ext cx="377239" cy="1122586"/>
            </a:xfrm>
            <a:custGeom>
              <a:avLst/>
              <a:gdLst>
                <a:gd name="connsiteX0" fmla="*/ 0 w 68999"/>
                <a:gd name="connsiteY0" fmla="*/ 6900 h 896315"/>
                <a:gd name="connsiteX1" fmla="*/ 6900 w 68999"/>
                <a:gd name="connsiteY1" fmla="*/ 0 h 896315"/>
                <a:gd name="connsiteX2" fmla="*/ 62099 w 68999"/>
                <a:gd name="connsiteY2" fmla="*/ 0 h 896315"/>
                <a:gd name="connsiteX3" fmla="*/ 68999 w 68999"/>
                <a:gd name="connsiteY3" fmla="*/ 6900 h 896315"/>
                <a:gd name="connsiteX4" fmla="*/ 68999 w 68999"/>
                <a:gd name="connsiteY4" fmla="*/ 889415 h 896315"/>
                <a:gd name="connsiteX5" fmla="*/ 62099 w 68999"/>
                <a:gd name="connsiteY5" fmla="*/ 896315 h 896315"/>
                <a:gd name="connsiteX6" fmla="*/ 6900 w 68999"/>
                <a:gd name="connsiteY6" fmla="*/ 896315 h 896315"/>
                <a:gd name="connsiteX7" fmla="*/ 0 w 68999"/>
                <a:gd name="connsiteY7" fmla="*/ 889415 h 896315"/>
                <a:gd name="connsiteX8" fmla="*/ 0 w 68999"/>
                <a:gd name="connsiteY8" fmla="*/ 6900 h 8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9" h="896315">
                  <a:moveTo>
                    <a:pt x="0" y="6900"/>
                  </a:moveTo>
                  <a:cubicBezTo>
                    <a:pt x="0" y="3089"/>
                    <a:pt x="3089" y="0"/>
                    <a:pt x="6900" y="0"/>
                  </a:cubicBezTo>
                  <a:lnTo>
                    <a:pt x="62099" y="0"/>
                  </a:lnTo>
                  <a:cubicBezTo>
                    <a:pt x="65910" y="0"/>
                    <a:pt x="68999" y="3089"/>
                    <a:pt x="68999" y="6900"/>
                  </a:cubicBezTo>
                  <a:lnTo>
                    <a:pt x="68999" y="889415"/>
                  </a:lnTo>
                  <a:cubicBezTo>
                    <a:pt x="68999" y="893226"/>
                    <a:pt x="65910" y="896315"/>
                    <a:pt x="62099" y="896315"/>
                  </a:cubicBezTo>
                  <a:lnTo>
                    <a:pt x="6900" y="896315"/>
                  </a:lnTo>
                  <a:cubicBezTo>
                    <a:pt x="3089" y="896315"/>
                    <a:pt x="0" y="893226"/>
                    <a:pt x="0" y="889415"/>
                  </a:cubicBezTo>
                  <a:lnTo>
                    <a:pt x="0" y="690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1071" tIns="21071" rIns="21071" bIns="21071" numCol="1" spcCol="1270" anchor="ctr" anchorCtr="0">
              <a:noAutofit/>
            </a:bodyPr>
            <a:lstStyle/>
            <a:p>
              <a:pPr lvl="0" algn="ctr" defTabSz="222250">
                <a:lnSpc>
                  <a:spcPct val="90000"/>
                </a:lnSpc>
                <a:spcBef>
                  <a:spcPct val="0"/>
                </a:spcBef>
                <a:spcAft>
                  <a:spcPct val="35000"/>
                </a:spcAft>
              </a:pPr>
              <a:r>
                <a:rPr lang="en-US" sz="1000" kern="1200" dirty="0" smtClean="0"/>
                <a:t>SAB</a:t>
              </a:r>
              <a:endParaRPr lang="en-US" sz="1000" kern="1200" dirty="0"/>
            </a:p>
          </p:txBody>
        </p:sp>
        <p:sp>
          <p:nvSpPr>
            <p:cNvPr id="16" name="Freeform 15"/>
            <p:cNvSpPr/>
            <p:nvPr/>
          </p:nvSpPr>
          <p:spPr>
            <a:xfrm>
              <a:off x="1454436" y="2765288"/>
              <a:ext cx="549978" cy="1178240"/>
            </a:xfrm>
            <a:custGeom>
              <a:avLst/>
              <a:gdLst>
                <a:gd name="connsiteX0" fmla="*/ 0 w 123396"/>
                <a:gd name="connsiteY0" fmla="*/ 12340 h 966774"/>
                <a:gd name="connsiteX1" fmla="*/ 12340 w 123396"/>
                <a:gd name="connsiteY1" fmla="*/ 0 h 966774"/>
                <a:gd name="connsiteX2" fmla="*/ 111056 w 123396"/>
                <a:gd name="connsiteY2" fmla="*/ 0 h 966774"/>
                <a:gd name="connsiteX3" fmla="*/ 123396 w 123396"/>
                <a:gd name="connsiteY3" fmla="*/ 12340 h 966774"/>
                <a:gd name="connsiteX4" fmla="*/ 123396 w 123396"/>
                <a:gd name="connsiteY4" fmla="*/ 954434 h 966774"/>
                <a:gd name="connsiteX5" fmla="*/ 111056 w 123396"/>
                <a:gd name="connsiteY5" fmla="*/ 966774 h 966774"/>
                <a:gd name="connsiteX6" fmla="*/ 12340 w 123396"/>
                <a:gd name="connsiteY6" fmla="*/ 966774 h 966774"/>
                <a:gd name="connsiteX7" fmla="*/ 0 w 123396"/>
                <a:gd name="connsiteY7" fmla="*/ 954434 h 966774"/>
                <a:gd name="connsiteX8" fmla="*/ 0 w 123396"/>
                <a:gd name="connsiteY8" fmla="*/ 12340 h 96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6" h="966774">
                  <a:moveTo>
                    <a:pt x="0" y="12340"/>
                  </a:moveTo>
                  <a:cubicBezTo>
                    <a:pt x="0" y="5525"/>
                    <a:pt x="5525" y="0"/>
                    <a:pt x="12340" y="0"/>
                  </a:cubicBezTo>
                  <a:lnTo>
                    <a:pt x="111056" y="0"/>
                  </a:lnTo>
                  <a:cubicBezTo>
                    <a:pt x="117871" y="0"/>
                    <a:pt x="123396" y="5525"/>
                    <a:pt x="123396" y="12340"/>
                  </a:cubicBezTo>
                  <a:lnTo>
                    <a:pt x="123396" y="954434"/>
                  </a:lnTo>
                  <a:cubicBezTo>
                    <a:pt x="123396" y="961249"/>
                    <a:pt x="117871" y="966774"/>
                    <a:pt x="111056" y="966774"/>
                  </a:cubicBezTo>
                  <a:lnTo>
                    <a:pt x="12340" y="966774"/>
                  </a:lnTo>
                  <a:cubicBezTo>
                    <a:pt x="5525" y="966774"/>
                    <a:pt x="0" y="961249"/>
                    <a:pt x="0" y="954434"/>
                  </a:cubicBezTo>
                  <a:lnTo>
                    <a:pt x="0" y="12340"/>
                  </a:lnTo>
                  <a:close/>
                </a:path>
              </a:pathLst>
            </a:custGeom>
            <a:solidFill>
              <a:srgbClr val="00B05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2664" tIns="22664" rIns="22664" bIns="22664" numCol="1" spcCol="1270" anchor="ctr" anchorCtr="0">
              <a:noAutofit/>
            </a:bodyPr>
            <a:lstStyle/>
            <a:p>
              <a:pPr lvl="0" algn="ctr" defTabSz="222250">
                <a:lnSpc>
                  <a:spcPct val="90000"/>
                </a:lnSpc>
                <a:spcBef>
                  <a:spcPct val="0"/>
                </a:spcBef>
                <a:spcAft>
                  <a:spcPct val="35000"/>
                </a:spcAft>
              </a:pPr>
              <a:r>
                <a:rPr lang="en-US" sz="1000" kern="1200" dirty="0" smtClean="0"/>
                <a:t>A2AD Seminar</a:t>
              </a:r>
              <a:endParaRPr lang="en-US" sz="1000" kern="1200" dirty="0"/>
            </a:p>
          </p:txBody>
        </p:sp>
        <p:sp>
          <p:nvSpPr>
            <p:cNvPr id="17" name="Freeform 16"/>
            <p:cNvSpPr/>
            <p:nvPr/>
          </p:nvSpPr>
          <p:spPr>
            <a:xfrm>
              <a:off x="10344625" y="2765288"/>
              <a:ext cx="661591" cy="1178240"/>
            </a:xfrm>
            <a:custGeom>
              <a:avLst/>
              <a:gdLst>
                <a:gd name="connsiteX0" fmla="*/ 0 w 123396"/>
                <a:gd name="connsiteY0" fmla="*/ 12340 h 966774"/>
                <a:gd name="connsiteX1" fmla="*/ 12340 w 123396"/>
                <a:gd name="connsiteY1" fmla="*/ 0 h 966774"/>
                <a:gd name="connsiteX2" fmla="*/ 111056 w 123396"/>
                <a:gd name="connsiteY2" fmla="*/ 0 h 966774"/>
                <a:gd name="connsiteX3" fmla="*/ 123396 w 123396"/>
                <a:gd name="connsiteY3" fmla="*/ 12340 h 966774"/>
                <a:gd name="connsiteX4" fmla="*/ 123396 w 123396"/>
                <a:gd name="connsiteY4" fmla="*/ 954434 h 966774"/>
                <a:gd name="connsiteX5" fmla="*/ 111056 w 123396"/>
                <a:gd name="connsiteY5" fmla="*/ 966774 h 966774"/>
                <a:gd name="connsiteX6" fmla="*/ 12340 w 123396"/>
                <a:gd name="connsiteY6" fmla="*/ 966774 h 966774"/>
                <a:gd name="connsiteX7" fmla="*/ 0 w 123396"/>
                <a:gd name="connsiteY7" fmla="*/ 954434 h 966774"/>
                <a:gd name="connsiteX8" fmla="*/ 0 w 123396"/>
                <a:gd name="connsiteY8" fmla="*/ 12340 h 96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6" h="966774">
                  <a:moveTo>
                    <a:pt x="0" y="12340"/>
                  </a:moveTo>
                  <a:cubicBezTo>
                    <a:pt x="0" y="5525"/>
                    <a:pt x="5525" y="0"/>
                    <a:pt x="12340" y="0"/>
                  </a:cubicBezTo>
                  <a:lnTo>
                    <a:pt x="111056" y="0"/>
                  </a:lnTo>
                  <a:cubicBezTo>
                    <a:pt x="117871" y="0"/>
                    <a:pt x="123396" y="5525"/>
                    <a:pt x="123396" y="12340"/>
                  </a:cubicBezTo>
                  <a:lnTo>
                    <a:pt x="123396" y="954434"/>
                  </a:lnTo>
                  <a:cubicBezTo>
                    <a:pt x="123396" y="961249"/>
                    <a:pt x="117871" y="966774"/>
                    <a:pt x="111056" y="966774"/>
                  </a:cubicBezTo>
                  <a:lnTo>
                    <a:pt x="12340" y="966774"/>
                  </a:lnTo>
                  <a:cubicBezTo>
                    <a:pt x="5525" y="966774"/>
                    <a:pt x="0" y="961249"/>
                    <a:pt x="0" y="954434"/>
                  </a:cubicBezTo>
                  <a:lnTo>
                    <a:pt x="0" y="12340"/>
                  </a:lnTo>
                  <a:close/>
                </a:path>
              </a:pathLst>
            </a:custGeom>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txBody>
            <a:bodyPr spcFirstLastPara="0" vert="horz" wrap="square" lIns="22664" tIns="22664" rIns="22664" bIns="22664" numCol="1" spcCol="1270" anchor="ctr" anchorCtr="0">
              <a:noAutofit/>
            </a:bodyPr>
            <a:lstStyle/>
            <a:p>
              <a:pPr lvl="0" algn="ctr" defTabSz="222250">
                <a:lnSpc>
                  <a:spcPct val="90000"/>
                </a:lnSpc>
                <a:spcBef>
                  <a:spcPct val="0"/>
                </a:spcBef>
                <a:spcAft>
                  <a:spcPct val="35000"/>
                </a:spcAft>
              </a:pPr>
              <a:r>
                <a:rPr lang="en-US" sz="1000" kern="1200" dirty="0" smtClean="0"/>
                <a:t>MLI Symposium</a:t>
              </a:r>
              <a:endParaRPr lang="en-US" sz="1000" kern="1200" dirty="0"/>
            </a:p>
          </p:txBody>
        </p:sp>
        <p:sp>
          <p:nvSpPr>
            <p:cNvPr id="18" name="Freeform 17"/>
            <p:cNvSpPr/>
            <p:nvPr/>
          </p:nvSpPr>
          <p:spPr>
            <a:xfrm>
              <a:off x="4240227" y="2765288"/>
              <a:ext cx="396510" cy="1178240"/>
            </a:xfrm>
            <a:custGeom>
              <a:avLst/>
              <a:gdLst>
                <a:gd name="connsiteX0" fmla="*/ 0 w 123396"/>
                <a:gd name="connsiteY0" fmla="*/ 12340 h 966774"/>
                <a:gd name="connsiteX1" fmla="*/ 12340 w 123396"/>
                <a:gd name="connsiteY1" fmla="*/ 0 h 966774"/>
                <a:gd name="connsiteX2" fmla="*/ 111056 w 123396"/>
                <a:gd name="connsiteY2" fmla="*/ 0 h 966774"/>
                <a:gd name="connsiteX3" fmla="*/ 123396 w 123396"/>
                <a:gd name="connsiteY3" fmla="*/ 12340 h 966774"/>
                <a:gd name="connsiteX4" fmla="*/ 123396 w 123396"/>
                <a:gd name="connsiteY4" fmla="*/ 954434 h 966774"/>
                <a:gd name="connsiteX5" fmla="*/ 111056 w 123396"/>
                <a:gd name="connsiteY5" fmla="*/ 966774 h 966774"/>
                <a:gd name="connsiteX6" fmla="*/ 12340 w 123396"/>
                <a:gd name="connsiteY6" fmla="*/ 966774 h 966774"/>
                <a:gd name="connsiteX7" fmla="*/ 0 w 123396"/>
                <a:gd name="connsiteY7" fmla="*/ 954434 h 966774"/>
                <a:gd name="connsiteX8" fmla="*/ 0 w 123396"/>
                <a:gd name="connsiteY8" fmla="*/ 12340 h 96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6" h="966774">
                  <a:moveTo>
                    <a:pt x="0" y="12340"/>
                  </a:moveTo>
                  <a:cubicBezTo>
                    <a:pt x="0" y="5525"/>
                    <a:pt x="5525" y="0"/>
                    <a:pt x="12340" y="0"/>
                  </a:cubicBezTo>
                  <a:lnTo>
                    <a:pt x="111056" y="0"/>
                  </a:lnTo>
                  <a:cubicBezTo>
                    <a:pt x="117871" y="0"/>
                    <a:pt x="123396" y="5525"/>
                    <a:pt x="123396" y="12340"/>
                  </a:cubicBezTo>
                  <a:lnTo>
                    <a:pt x="123396" y="954434"/>
                  </a:lnTo>
                  <a:cubicBezTo>
                    <a:pt x="123396" y="961249"/>
                    <a:pt x="117871" y="966774"/>
                    <a:pt x="111056" y="966774"/>
                  </a:cubicBezTo>
                  <a:lnTo>
                    <a:pt x="12340" y="966774"/>
                  </a:lnTo>
                  <a:cubicBezTo>
                    <a:pt x="5525" y="966774"/>
                    <a:pt x="0" y="961249"/>
                    <a:pt x="0" y="954434"/>
                  </a:cubicBezTo>
                  <a:lnTo>
                    <a:pt x="0" y="12340"/>
                  </a:ln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2664" tIns="22664" rIns="22664" bIns="22664" numCol="1" spcCol="1270" anchor="ctr" anchorCtr="0">
              <a:noAutofit/>
            </a:bodyPr>
            <a:lstStyle/>
            <a:p>
              <a:pPr lvl="0" algn="ctr" defTabSz="222250">
                <a:lnSpc>
                  <a:spcPct val="90000"/>
                </a:lnSpc>
                <a:spcBef>
                  <a:spcPct val="0"/>
                </a:spcBef>
                <a:spcAft>
                  <a:spcPct val="35000"/>
                </a:spcAft>
              </a:pPr>
              <a:r>
                <a:rPr lang="en-US" sz="1000" kern="1200" dirty="0" smtClean="0"/>
                <a:t>Staff-Ride 1</a:t>
              </a:r>
              <a:endParaRPr lang="en-US" sz="1000" kern="1200" dirty="0"/>
            </a:p>
          </p:txBody>
        </p:sp>
        <p:sp>
          <p:nvSpPr>
            <p:cNvPr id="29" name="Freeform 28"/>
            <p:cNvSpPr/>
            <p:nvPr/>
          </p:nvSpPr>
          <p:spPr>
            <a:xfrm>
              <a:off x="8875113" y="2767210"/>
              <a:ext cx="454329" cy="1176318"/>
            </a:xfrm>
            <a:custGeom>
              <a:avLst/>
              <a:gdLst>
                <a:gd name="connsiteX0" fmla="*/ 0 w 123396"/>
                <a:gd name="connsiteY0" fmla="*/ 12340 h 966774"/>
                <a:gd name="connsiteX1" fmla="*/ 12340 w 123396"/>
                <a:gd name="connsiteY1" fmla="*/ 0 h 966774"/>
                <a:gd name="connsiteX2" fmla="*/ 111056 w 123396"/>
                <a:gd name="connsiteY2" fmla="*/ 0 h 966774"/>
                <a:gd name="connsiteX3" fmla="*/ 123396 w 123396"/>
                <a:gd name="connsiteY3" fmla="*/ 12340 h 966774"/>
                <a:gd name="connsiteX4" fmla="*/ 123396 w 123396"/>
                <a:gd name="connsiteY4" fmla="*/ 954434 h 966774"/>
                <a:gd name="connsiteX5" fmla="*/ 111056 w 123396"/>
                <a:gd name="connsiteY5" fmla="*/ 966774 h 966774"/>
                <a:gd name="connsiteX6" fmla="*/ 12340 w 123396"/>
                <a:gd name="connsiteY6" fmla="*/ 966774 h 966774"/>
                <a:gd name="connsiteX7" fmla="*/ 0 w 123396"/>
                <a:gd name="connsiteY7" fmla="*/ 954434 h 966774"/>
                <a:gd name="connsiteX8" fmla="*/ 0 w 123396"/>
                <a:gd name="connsiteY8" fmla="*/ 12340 h 96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6" h="966774">
                  <a:moveTo>
                    <a:pt x="0" y="12340"/>
                  </a:moveTo>
                  <a:cubicBezTo>
                    <a:pt x="0" y="5525"/>
                    <a:pt x="5525" y="0"/>
                    <a:pt x="12340" y="0"/>
                  </a:cubicBezTo>
                  <a:lnTo>
                    <a:pt x="111056" y="0"/>
                  </a:lnTo>
                  <a:cubicBezTo>
                    <a:pt x="117871" y="0"/>
                    <a:pt x="123396" y="5525"/>
                    <a:pt x="123396" y="12340"/>
                  </a:cubicBezTo>
                  <a:lnTo>
                    <a:pt x="123396" y="954434"/>
                  </a:lnTo>
                  <a:cubicBezTo>
                    <a:pt x="123396" y="961249"/>
                    <a:pt x="117871" y="966774"/>
                    <a:pt x="111056" y="966774"/>
                  </a:cubicBezTo>
                  <a:lnTo>
                    <a:pt x="12340" y="966774"/>
                  </a:lnTo>
                  <a:cubicBezTo>
                    <a:pt x="5525" y="966774"/>
                    <a:pt x="0" y="961249"/>
                    <a:pt x="0" y="954434"/>
                  </a:cubicBezTo>
                  <a:lnTo>
                    <a:pt x="0" y="12340"/>
                  </a:ln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2664" tIns="22664" rIns="22664" bIns="22664" numCol="1" spcCol="1270" anchor="ctr" anchorCtr="0">
              <a:noAutofit/>
            </a:bodyPr>
            <a:lstStyle/>
            <a:p>
              <a:pPr lvl="0" algn="ctr" defTabSz="222250">
                <a:lnSpc>
                  <a:spcPct val="90000"/>
                </a:lnSpc>
                <a:spcBef>
                  <a:spcPct val="0"/>
                </a:spcBef>
                <a:spcAft>
                  <a:spcPct val="35000"/>
                </a:spcAft>
              </a:pPr>
              <a:r>
                <a:rPr lang="en-US" sz="1000" kern="1200" dirty="0" smtClean="0"/>
                <a:t>Staff-</a:t>
              </a:r>
              <a:r>
                <a:rPr lang="en-US" sz="1000" kern="1200" dirty="0" err="1" smtClean="0"/>
                <a:t>Ride</a:t>
              </a:r>
              <a:r>
                <a:rPr lang="en-US" sz="4400" dirty="0" err="1" smtClean="0">
                  <a:solidFill>
                    <a:srgbClr val="FF0000"/>
                  </a:solidFill>
                  <a:latin typeface="Arial" panose="020B0604020202020204" pitchFamily="34" charset="0"/>
                  <a:ea typeface="+mj-ea"/>
                  <a:cs typeface="Arial" panose="020B0604020202020204" pitchFamily="34" charset="0"/>
                </a:rPr>
                <a:t>X</a:t>
              </a:r>
              <a:endParaRPr lang="en-US" sz="1000" kern="1200" dirty="0"/>
            </a:p>
          </p:txBody>
        </p:sp>
        <p:sp>
          <p:nvSpPr>
            <p:cNvPr id="30" name="Freeform 29"/>
            <p:cNvSpPr/>
            <p:nvPr/>
          </p:nvSpPr>
          <p:spPr>
            <a:xfrm>
              <a:off x="6950503" y="4107543"/>
              <a:ext cx="350586" cy="1099058"/>
            </a:xfrm>
            <a:custGeom>
              <a:avLst/>
              <a:gdLst>
                <a:gd name="connsiteX0" fmla="*/ 0 w 123396"/>
                <a:gd name="connsiteY0" fmla="*/ 12340 h 1099058"/>
                <a:gd name="connsiteX1" fmla="*/ 12340 w 123396"/>
                <a:gd name="connsiteY1" fmla="*/ 0 h 1099058"/>
                <a:gd name="connsiteX2" fmla="*/ 111056 w 123396"/>
                <a:gd name="connsiteY2" fmla="*/ 0 h 1099058"/>
                <a:gd name="connsiteX3" fmla="*/ 123396 w 123396"/>
                <a:gd name="connsiteY3" fmla="*/ 12340 h 1099058"/>
                <a:gd name="connsiteX4" fmla="*/ 123396 w 123396"/>
                <a:gd name="connsiteY4" fmla="*/ 1086718 h 1099058"/>
                <a:gd name="connsiteX5" fmla="*/ 111056 w 123396"/>
                <a:gd name="connsiteY5" fmla="*/ 1099058 h 1099058"/>
                <a:gd name="connsiteX6" fmla="*/ 12340 w 123396"/>
                <a:gd name="connsiteY6" fmla="*/ 1099058 h 1099058"/>
                <a:gd name="connsiteX7" fmla="*/ 0 w 123396"/>
                <a:gd name="connsiteY7" fmla="*/ 1086718 h 1099058"/>
                <a:gd name="connsiteX8" fmla="*/ 0 w 123396"/>
                <a:gd name="connsiteY8" fmla="*/ 12340 h 109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6" h="1099058">
                  <a:moveTo>
                    <a:pt x="0" y="12340"/>
                  </a:moveTo>
                  <a:cubicBezTo>
                    <a:pt x="0" y="5525"/>
                    <a:pt x="5525" y="0"/>
                    <a:pt x="12340" y="0"/>
                  </a:cubicBezTo>
                  <a:lnTo>
                    <a:pt x="111056" y="0"/>
                  </a:lnTo>
                  <a:cubicBezTo>
                    <a:pt x="117871" y="0"/>
                    <a:pt x="123396" y="5525"/>
                    <a:pt x="123396" y="12340"/>
                  </a:cubicBezTo>
                  <a:lnTo>
                    <a:pt x="123396" y="1086718"/>
                  </a:lnTo>
                  <a:cubicBezTo>
                    <a:pt x="123396" y="1093533"/>
                    <a:pt x="117871" y="1099058"/>
                    <a:pt x="111056" y="1099058"/>
                  </a:cubicBezTo>
                  <a:lnTo>
                    <a:pt x="12340" y="1099058"/>
                  </a:lnTo>
                  <a:cubicBezTo>
                    <a:pt x="5525" y="1099058"/>
                    <a:pt x="0" y="1093533"/>
                    <a:pt x="0" y="1086718"/>
                  </a:cubicBezTo>
                  <a:lnTo>
                    <a:pt x="0" y="12340"/>
                  </a:lnTo>
                  <a:close/>
                </a:path>
              </a:pathLst>
            </a:cu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2664" tIns="22664" rIns="22664" bIns="22664" numCol="1" spcCol="1270" anchor="ctr" anchorCtr="0">
              <a:noAutofit/>
            </a:bodyPr>
            <a:lstStyle/>
            <a:p>
              <a:pPr lvl="0" algn="ctr" defTabSz="222250">
                <a:lnSpc>
                  <a:spcPct val="90000"/>
                </a:lnSpc>
                <a:spcBef>
                  <a:spcPct val="0"/>
                </a:spcBef>
                <a:spcAft>
                  <a:spcPct val="35000"/>
                </a:spcAft>
              </a:pPr>
              <a:r>
                <a:rPr lang="en-US" sz="1000" kern="1200" dirty="0" smtClean="0"/>
                <a:t>Collective </a:t>
              </a:r>
              <a:r>
                <a:rPr lang="en-US" sz="1000" kern="1200" dirty="0" err="1" smtClean="0"/>
                <a:t>Trg</a:t>
              </a:r>
              <a:endParaRPr lang="en-US" sz="1000" kern="1200" dirty="0"/>
            </a:p>
          </p:txBody>
        </p:sp>
        <p:sp>
          <p:nvSpPr>
            <p:cNvPr id="31" name="Freeform 30"/>
            <p:cNvSpPr/>
            <p:nvPr/>
          </p:nvSpPr>
          <p:spPr>
            <a:xfrm>
              <a:off x="9606817" y="4107543"/>
              <a:ext cx="363989" cy="1099058"/>
            </a:xfrm>
            <a:custGeom>
              <a:avLst/>
              <a:gdLst>
                <a:gd name="connsiteX0" fmla="*/ 0 w 123396"/>
                <a:gd name="connsiteY0" fmla="*/ 12340 h 1099058"/>
                <a:gd name="connsiteX1" fmla="*/ 12340 w 123396"/>
                <a:gd name="connsiteY1" fmla="*/ 0 h 1099058"/>
                <a:gd name="connsiteX2" fmla="*/ 111056 w 123396"/>
                <a:gd name="connsiteY2" fmla="*/ 0 h 1099058"/>
                <a:gd name="connsiteX3" fmla="*/ 123396 w 123396"/>
                <a:gd name="connsiteY3" fmla="*/ 12340 h 1099058"/>
                <a:gd name="connsiteX4" fmla="*/ 123396 w 123396"/>
                <a:gd name="connsiteY4" fmla="*/ 1086718 h 1099058"/>
                <a:gd name="connsiteX5" fmla="*/ 111056 w 123396"/>
                <a:gd name="connsiteY5" fmla="*/ 1099058 h 1099058"/>
                <a:gd name="connsiteX6" fmla="*/ 12340 w 123396"/>
                <a:gd name="connsiteY6" fmla="*/ 1099058 h 1099058"/>
                <a:gd name="connsiteX7" fmla="*/ 0 w 123396"/>
                <a:gd name="connsiteY7" fmla="*/ 1086718 h 1099058"/>
                <a:gd name="connsiteX8" fmla="*/ 0 w 123396"/>
                <a:gd name="connsiteY8" fmla="*/ 12340 h 109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6" h="1099058">
                  <a:moveTo>
                    <a:pt x="0" y="12340"/>
                  </a:moveTo>
                  <a:cubicBezTo>
                    <a:pt x="0" y="5525"/>
                    <a:pt x="5525" y="0"/>
                    <a:pt x="12340" y="0"/>
                  </a:cubicBezTo>
                  <a:lnTo>
                    <a:pt x="111056" y="0"/>
                  </a:lnTo>
                  <a:cubicBezTo>
                    <a:pt x="117871" y="0"/>
                    <a:pt x="123396" y="5525"/>
                    <a:pt x="123396" y="12340"/>
                  </a:cubicBezTo>
                  <a:lnTo>
                    <a:pt x="123396" y="1086718"/>
                  </a:lnTo>
                  <a:cubicBezTo>
                    <a:pt x="123396" y="1093533"/>
                    <a:pt x="117871" y="1099058"/>
                    <a:pt x="111056" y="1099058"/>
                  </a:cubicBezTo>
                  <a:lnTo>
                    <a:pt x="12340" y="1099058"/>
                  </a:lnTo>
                  <a:cubicBezTo>
                    <a:pt x="5525" y="1099058"/>
                    <a:pt x="0" y="1093533"/>
                    <a:pt x="0" y="1086718"/>
                  </a:cubicBezTo>
                  <a:lnTo>
                    <a:pt x="0" y="12340"/>
                  </a:lnTo>
                  <a:close/>
                </a:path>
              </a:pathLst>
            </a:cu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2664" tIns="22664" rIns="22664" bIns="22664" numCol="1" spcCol="1270" anchor="ctr" anchorCtr="0">
              <a:noAutofit/>
            </a:bodyPr>
            <a:lstStyle/>
            <a:p>
              <a:pPr lvl="0" algn="ctr" defTabSz="222250">
                <a:lnSpc>
                  <a:spcPct val="90000"/>
                </a:lnSpc>
                <a:spcBef>
                  <a:spcPct val="0"/>
                </a:spcBef>
                <a:spcAft>
                  <a:spcPct val="35000"/>
                </a:spcAft>
              </a:pPr>
              <a:r>
                <a:rPr lang="en-US" sz="1000" kern="1200" dirty="0" smtClean="0"/>
                <a:t>Collective </a:t>
              </a:r>
              <a:r>
                <a:rPr lang="en-US" sz="1000" kern="1200" smtClean="0"/>
                <a:t>Trg</a:t>
              </a:r>
              <a:endParaRPr lang="en-US" sz="1000" kern="1200"/>
            </a:p>
          </p:txBody>
        </p:sp>
        <p:sp>
          <p:nvSpPr>
            <p:cNvPr id="32" name="Freeform 31"/>
            <p:cNvSpPr/>
            <p:nvPr/>
          </p:nvSpPr>
          <p:spPr>
            <a:xfrm>
              <a:off x="4112194" y="4056589"/>
              <a:ext cx="350586" cy="1133443"/>
            </a:xfrm>
            <a:custGeom>
              <a:avLst/>
              <a:gdLst>
                <a:gd name="connsiteX0" fmla="*/ 0 w 123396"/>
                <a:gd name="connsiteY0" fmla="*/ 12340 h 1099058"/>
                <a:gd name="connsiteX1" fmla="*/ 12340 w 123396"/>
                <a:gd name="connsiteY1" fmla="*/ 0 h 1099058"/>
                <a:gd name="connsiteX2" fmla="*/ 111056 w 123396"/>
                <a:gd name="connsiteY2" fmla="*/ 0 h 1099058"/>
                <a:gd name="connsiteX3" fmla="*/ 123396 w 123396"/>
                <a:gd name="connsiteY3" fmla="*/ 12340 h 1099058"/>
                <a:gd name="connsiteX4" fmla="*/ 123396 w 123396"/>
                <a:gd name="connsiteY4" fmla="*/ 1086718 h 1099058"/>
                <a:gd name="connsiteX5" fmla="*/ 111056 w 123396"/>
                <a:gd name="connsiteY5" fmla="*/ 1099058 h 1099058"/>
                <a:gd name="connsiteX6" fmla="*/ 12340 w 123396"/>
                <a:gd name="connsiteY6" fmla="*/ 1099058 h 1099058"/>
                <a:gd name="connsiteX7" fmla="*/ 0 w 123396"/>
                <a:gd name="connsiteY7" fmla="*/ 1086718 h 1099058"/>
                <a:gd name="connsiteX8" fmla="*/ 0 w 123396"/>
                <a:gd name="connsiteY8" fmla="*/ 12340 h 109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6" h="1099058">
                  <a:moveTo>
                    <a:pt x="0" y="12340"/>
                  </a:moveTo>
                  <a:cubicBezTo>
                    <a:pt x="0" y="5525"/>
                    <a:pt x="5525" y="0"/>
                    <a:pt x="12340" y="0"/>
                  </a:cubicBezTo>
                  <a:lnTo>
                    <a:pt x="111056" y="0"/>
                  </a:lnTo>
                  <a:cubicBezTo>
                    <a:pt x="117871" y="0"/>
                    <a:pt x="123396" y="5525"/>
                    <a:pt x="123396" y="12340"/>
                  </a:cubicBezTo>
                  <a:lnTo>
                    <a:pt x="123396" y="1086718"/>
                  </a:lnTo>
                  <a:cubicBezTo>
                    <a:pt x="123396" y="1093533"/>
                    <a:pt x="117871" y="1099058"/>
                    <a:pt x="111056" y="1099058"/>
                  </a:cubicBezTo>
                  <a:lnTo>
                    <a:pt x="12340" y="1099058"/>
                  </a:lnTo>
                  <a:cubicBezTo>
                    <a:pt x="5525" y="1099058"/>
                    <a:pt x="0" y="1093533"/>
                    <a:pt x="0" y="1086718"/>
                  </a:cubicBezTo>
                  <a:lnTo>
                    <a:pt x="0" y="12340"/>
                  </a:lnTo>
                  <a:close/>
                </a:path>
              </a:pathLst>
            </a:cu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2664" tIns="22664" rIns="22664" bIns="22664" numCol="1" spcCol="1270" anchor="ctr" anchorCtr="0">
              <a:noAutofit/>
            </a:bodyPr>
            <a:lstStyle/>
            <a:p>
              <a:pPr lvl="0" algn="ctr" defTabSz="222250">
                <a:lnSpc>
                  <a:spcPct val="90000"/>
                </a:lnSpc>
                <a:spcBef>
                  <a:spcPct val="0"/>
                </a:spcBef>
                <a:spcAft>
                  <a:spcPct val="35000"/>
                </a:spcAft>
              </a:pPr>
              <a:r>
                <a:rPr lang="en-US" sz="1000" kern="1200" dirty="0" smtClean="0"/>
                <a:t>Collective </a:t>
              </a:r>
              <a:r>
                <a:rPr lang="en-US" sz="1000" kern="1200" smtClean="0"/>
                <a:t>Trg</a:t>
              </a:r>
              <a:endParaRPr lang="en-US" sz="1000" kern="1200"/>
            </a:p>
          </p:txBody>
        </p:sp>
        <p:sp>
          <p:nvSpPr>
            <p:cNvPr id="33" name="Freeform 32"/>
            <p:cNvSpPr/>
            <p:nvPr/>
          </p:nvSpPr>
          <p:spPr>
            <a:xfrm>
              <a:off x="2004414" y="4056589"/>
              <a:ext cx="362877" cy="1120239"/>
            </a:xfrm>
            <a:custGeom>
              <a:avLst/>
              <a:gdLst>
                <a:gd name="connsiteX0" fmla="*/ 0 w 123396"/>
                <a:gd name="connsiteY0" fmla="*/ 12340 h 1099058"/>
                <a:gd name="connsiteX1" fmla="*/ 12340 w 123396"/>
                <a:gd name="connsiteY1" fmla="*/ 0 h 1099058"/>
                <a:gd name="connsiteX2" fmla="*/ 111056 w 123396"/>
                <a:gd name="connsiteY2" fmla="*/ 0 h 1099058"/>
                <a:gd name="connsiteX3" fmla="*/ 123396 w 123396"/>
                <a:gd name="connsiteY3" fmla="*/ 12340 h 1099058"/>
                <a:gd name="connsiteX4" fmla="*/ 123396 w 123396"/>
                <a:gd name="connsiteY4" fmla="*/ 1086718 h 1099058"/>
                <a:gd name="connsiteX5" fmla="*/ 111056 w 123396"/>
                <a:gd name="connsiteY5" fmla="*/ 1099058 h 1099058"/>
                <a:gd name="connsiteX6" fmla="*/ 12340 w 123396"/>
                <a:gd name="connsiteY6" fmla="*/ 1099058 h 1099058"/>
                <a:gd name="connsiteX7" fmla="*/ 0 w 123396"/>
                <a:gd name="connsiteY7" fmla="*/ 1086718 h 1099058"/>
                <a:gd name="connsiteX8" fmla="*/ 0 w 123396"/>
                <a:gd name="connsiteY8" fmla="*/ 12340 h 10990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6" h="1099058">
                  <a:moveTo>
                    <a:pt x="0" y="12340"/>
                  </a:moveTo>
                  <a:cubicBezTo>
                    <a:pt x="0" y="5525"/>
                    <a:pt x="5525" y="0"/>
                    <a:pt x="12340" y="0"/>
                  </a:cubicBezTo>
                  <a:lnTo>
                    <a:pt x="111056" y="0"/>
                  </a:lnTo>
                  <a:cubicBezTo>
                    <a:pt x="117871" y="0"/>
                    <a:pt x="123396" y="5525"/>
                    <a:pt x="123396" y="12340"/>
                  </a:cubicBezTo>
                  <a:lnTo>
                    <a:pt x="123396" y="1086718"/>
                  </a:lnTo>
                  <a:cubicBezTo>
                    <a:pt x="123396" y="1093533"/>
                    <a:pt x="117871" y="1099058"/>
                    <a:pt x="111056" y="1099058"/>
                  </a:cubicBezTo>
                  <a:lnTo>
                    <a:pt x="12340" y="1099058"/>
                  </a:lnTo>
                  <a:cubicBezTo>
                    <a:pt x="5525" y="1099058"/>
                    <a:pt x="0" y="1093533"/>
                    <a:pt x="0" y="1086718"/>
                  </a:cubicBezTo>
                  <a:lnTo>
                    <a:pt x="0" y="12340"/>
                  </a:lnTo>
                  <a:close/>
                </a:path>
              </a:pathLst>
            </a:custGeom>
            <a:solidFill>
              <a:srgbClr val="C0000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2664" tIns="22664" rIns="22664" bIns="22664" numCol="1" spcCol="1270" anchor="ctr" anchorCtr="0">
              <a:noAutofit/>
            </a:bodyPr>
            <a:lstStyle/>
            <a:p>
              <a:pPr lvl="0" algn="ctr" defTabSz="222250">
                <a:lnSpc>
                  <a:spcPct val="90000"/>
                </a:lnSpc>
                <a:spcBef>
                  <a:spcPct val="0"/>
                </a:spcBef>
                <a:spcAft>
                  <a:spcPct val="35000"/>
                </a:spcAft>
              </a:pPr>
              <a:r>
                <a:rPr lang="en-US" sz="1000" kern="1200" dirty="0" smtClean="0"/>
                <a:t>Collective </a:t>
              </a:r>
              <a:r>
                <a:rPr lang="en-US" sz="1000" kern="1200" smtClean="0"/>
                <a:t>Trg</a:t>
              </a:r>
              <a:endParaRPr lang="en-US" sz="1000" kern="1200"/>
            </a:p>
          </p:txBody>
        </p:sp>
        <p:sp>
          <p:nvSpPr>
            <p:cNvPr id="34" name="Freeform 33"/>
            <p:cNvSpPr/>
            <p:nvPr/>
          </p:nvSpPr>
          <p:spPr>
            <a:xfrm>
              <a:off x="3067228" y="5312745"/>
              <a:ext cx="396510" cy="1122586"/>
            </a:xfrm>
            <a:custGeom>
              <a:avLst/>
              <a:gdLst>
                <a:gd name="connsiteX0" fmla="*/ 0 w 123396"/>
                <a:gd name="connsiteY0" fmla="*/ 12340 h 966774"/>
                <a:gd name="connsiteX1" fmla="*/ 12340 w 123396"/>
                <a:gd name="connsiteY1" fmla="*/ 0 h 966774"/>
                <a:gd name="connsiteX2" fmla="*/ 111056 w 123396"/>
                <a:gd name="connsiteY2" fmla="*/ 0 h 966774"/>
                <a:gd name="connsiteX3" fmla="*/ 123396 w 123396"/>
                <a:gd name="connsiteY3" fmla="*/ 12340 h 966774"/>
                <a:gd name="connsiteX4" fmla="*/ 123396 w 123396"/>
                <a:gd name="connsiteY4" fmla="*/ 954434 h 966774"/>
                <a:gd name="connsiteX5" fmla="*/ 111056 w 123396"/>
                <a:gd name="connsiteY5" fmla="*/ 966774 h 966774"/>
                <a:gd name="connsiteX6" fmla="*/ 12340 w 123396"/>
                <a:gd name="connsiteY6" fmla="*/ 966774 h 966774"/>
                <a:gd name="connsiteX7" fmla="*/ 0 w 123396"/>
                <a:gd name="connsiteY7" fmla="*/ 954434 h 966774"/>
                <a:gd name="connsiteX8" fmla="*/ 0 w 123396"/>
                <a:gd name="connsiteY8" fmla="*/ 12340 h 96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6" h="966774">
                  <a:moveTo>
                    <a:pt x="0" y="12340"/>
                  </a:moveTo>
                  <a:cubicBezTo>
                    <a:pt x="0" y="5525"/>
                    <a:pt x="5525" y="0"/>
                    <a:pt x="12340" y="0"/>
                  </a:cubicBezTo>
                  <a:lnTo>
                    <a:pt x="111056" y="0"/>
                  </a:lnTo>
                  <a:cubicBezTo>
                    <a:pt x="117871" y="0"/>
                    <a:pt x="123396" y="5525"/>
                    <a:pt x="123396" y="12340"/>
                  </a:cubicBezTo>
                  <a:lnTo>
                    <a:pt x="123396" y="954434"/>
                  </a:lnTo>
                  <a:cubicBezTo>
                    <a:pt x="123396" y="961249"/>
                    <a:pt x="117871" y="966774"/>
                    <a:pt x="111056" y="966774"/>
                  </a:cubicBezTo>
                  <a:lnTo>
                    <a:pt x="12340" y="966774"/>
                  </a:lnTo>
                  <a:cubicBezTo>
                    <a:pt x="5525" y="966774"/>
                    <a:pt x="0" y="961249"/>
                    <a:pt x="0" y="954434"/>
                  </a:cubicBezTo>
                  <a:lnTo>
                    <a:pt x="0" y="12340"/>
                  </a:ln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2664" tIns="22664" rIns="22664" bIns="22664" numCol="1" spcCol="1270" anchor="ctr" anchorCtr="0">
              <a:noAutofit/>
            </a:bodyPr>
            <a:lstStyle/>
            <a:p>
              <a:pPr lvl="0" algn="ctr" defTabSz="222250">
                <a:lnSpc>
                  <a:spcPct val="90000"/>
                </a:lnSpc>
                <a:spcBef>
                  <a:spcPct val="0"/>
                </a:spcBef>
                <a:spcAft>
                  <a:spcPct val="35000"/>
                </a:spcAft>
              </a:pPr>
              <a:r>
                <a:rPr lang="en-US" sz="1000" kern="1200" dirty="0" smtClean="0"/>
                <a:t>Battle Group Briefs</a:t>
              </a:r>
              <a:endParaRPr lang="en-US" sz="1000" kern="1200" dirty="0"/>
            </a:p>
          </p:txBody>
        </p:sp>
        <p:sp>
          <p:nvSpPr>
            <p:cNvPr id="35" name="Freeform 34"/>
            <p:cNvSpPr/>
            <p:nvPr/>
          </p:nvSpPr>
          <p:spPr>
            <a:xfrm>
              <a:off x="8284271" y="5313952"/>
              <a:ext cx="423594" cy="1122586"/>
            </a:xfrm>
            <a:custGeom>
              <a:avLst/>
              <a:gdLst>
                <a:gd name="connsiteX0" fmla="*/ 0 w 123396"/>
                <a:gd name="connsiteY0" fmla="*/ 12340 h 966774"/>
                <a:gd name="connsiteX1" fmla="*/ 12340 w 123396"/>
                <a:gd name="connsiteY1" fmla="*/ 0 h 966774"/>
                <a:gd name="connsiteX2" fmla="*/ 111056 w 123396"/>
                <a:gd name="connsiteY2" fmla="*/ 0 h 966774"/>
                <a:gd name="connsiteX3" fmla="*/ 123396 w 123396"/>
                <a:gd name="connsiteY3" fmla="*/ 12340 h 966774"/>
                <a:gd name="connsiteX4" fmla="*/ 123396 w 123396"/>
                <a:gd name="connsiteY4" fmla="*/ 954434 h 966774"/>
                <a:gd name="connsiteX5" fmla="*/ 111056 w 123396"/>
                <a:gd name="connsiteY5" fmla="*/ 966774 h 966774"/>
                <a:gd name="connsiteX6" fmla="*/ 12340 w 123396"/>
                <a:gd name="connsiteY6" fmla="*/ 966774 h 966774"/>
                <a:gd name="connsiteX7" fmla="*/ 0 w 123396"/>
                <a:gd name="connsiteY7" fmla="*/ 954434 h 966774"/>
                <a:gd name="connsiteX8" fmla="*/ 0 w 123396"/>
                <a:gd name="connsiteY8" fmla="*/ 12340 h 9667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3396" h="966774">
                  <a:moveTo>
                    <a:pt x="0" y="12340"/>
                  </a:moveTo>
                  <a:cubicBezTo>
                    <a:pt x="0" y="5525"/>
                    <a:pt x="5525" y="0"/>
                    <a:pt x="12340" y="0"/>
                  </a:cubicBezTo>
                  <a:lnTo>
                    <a:pt x="111056" y="0"/>
                  </a:lnTo>
                  <a:cubicBezTo>
                    <a:pt x="117871" y="0"/>
                    <a:pt x="123396" y="5525"/>
                    <a:pt x="123396" y="12340"/>
                  </a:cubicBezTo>
                  <a:lnTo>
                    <a:pt x="123396" y="954434"/>
                  </a:lnTo>
                  <a:cubicBezTo>
                    <a:pt x="123396" y="961249"/>
                    <a:pt x="117871" y="966774"/>
                    <a:pt x="111056" y="966774"/>
                  </a:cubicBezTo>
                  <a:lnTo>
                    <a:pt x="12340" y="966774"/>
                  </a:lnTo>
                  <a:cubicBezTo>
                    <a:pt x="5525" y="966774"/>
                    <a:pt x="0" y="961249"/>
                    <a:pt x="0" y="954434"/>
                  </a:cubicBezTo>
                  <a:lnTo>
                    <a:pt x="0" y="12340"/>
                  </a:lnTo>
                  <a:close/>
                </a:path>
              </a:pathLst>
            </a:custGeom>
            <a:solidFill>
              <a:srgbClr val="7030A0"/>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2664" tIns="22664" rIns="22664" bIns="22664" numCol="1" spcCol="1270" anchor="ctr" anchorCtr="0">
              <a:noAutofit/>
            </a:bodyPr>
            <a:lstStyle/>
            <a:p>
              <a:pPr lvl="0" algn="ctr" defTabSz="222250">
                <a:lnSpc>
                  <a:spcPct val="90000"/>
                </a:lnSpc>
                <a:spcBef>
                  <a:spcPct val="0"/>
                </a:spcBef>
                <a:spcAft>
                  <a:spcPct val="35000"/>
                </a:spcAft>
              </a:pPr>
              <a:r>
                <a:rPr lang="en-US" sz="1000" kern="1200" dirty="0" smtClean="0"/>
                <a:t>Battle Group Briefs </a:t>
              </a:r>
              <a:endParaRPr lang="en-US" sz="1000" kern="1200" dirty="0"/>
            </a:p>
          </p:txBody>
        </p:sp>
      </p:grpSp>
      <p:sp>
        <p:nvSpPr>
          <p:cNvPr id="4" name="Footer Placeholder 3"/>
          <p:cNvSpPr>
            <a:spLocks noGrp="1"/>
          </p:cNvSpPr>
          <p:nvPr>
            <p:ph type="ftr" sz="quarter" idx="11"/>
          </p:nvPr>
        </p:nvSpPr>
        <p:spPr/>
        <p:txBody>
          <a:bodyPr/>
          <a:lstStyle/>
          <a:p>
            <a:r>
              <a:rPr lang="en-US" dirty="0" smtClean="0"/>
              <a:t>NATO UNCLASSIFIED</a:t>
            </a:r>
          </a:p>
        </p:txBody>
      </p:sp>
      <p:sp>
        <p:nvSpPr>
          <p:cNvPr id="5" name="Slide Number Placeholder 4"/>
          <p:cNvSpPr>
            <a:spLocks noGrp="1"/>
          </p:cNvSpPr>
          <p:nvPr>
            <p:ph type="sldNum" sz="quarter" idx="12"/>
          </p:nvPr>
        </p:nvSpPr>
        <p:spPr/>
        <p:txBody>
          <a:bodyPr/>
          <a:lstStyle/>
          <a:p>
            <a:fld id="{01F9455D-1D58-459F-9E74-05112F7E676F}" type="slidenum">
              <a:rPr lang="en-US" smtClean="0"/>
              <a:t>8</a:t>
            </a:fld>
            <a:endParaRPr lang="en-US"/>
          </a:p>
        </p:txBody>
      </p:sp>
      <p:sp>
        <p:nvSpPr>
          <p:cNvPr id="36" name="Freeform 35"/>
          <p:cNvSpPr/>
          <p:nvPr/>
        </p:nvSpPr>
        <p:spPr>
          <a:xfrm>
            <a:off x="4756357" y="5198755"/>
            <a:ext cx="377239" cy="1122586"/>
          </a:xfrm>
          <a:custGeom>
            <a:avLst/>
            <a:gdLst>
              <a:gd name="connsiteX0" fmla="*/ 0 w 68999"/>
              <a:gd name="connsiteY0" fmla="*/ 6900 h 896315"/>
              <a:gd name="connsiteX1" fmla="*/ 6900 w 68999"/>
              <a:gd name="connsiteY1" fmla="*/ 0 h 896315"/>
              <a:gd name="connsiteX2" fmla="*/ 62099 w 68999"/>
              <a:gd name="connsiteY2" fmla="*/ 0 h 896315"/>
              <a:gd name="connsiteX3" fmla="*/ 68999 w 68999"/>
              <a:gd name="connsiteY3" fmla="*/ 6900 h 896315"/>
              <a:gd name="connsiteX4" fmla="*/ 68999 w 68999"/>
              <a:gd name="connsiteY4" fmla="*/ 889415 h 896315"/>
              <a:gd name="connsiteX5" fmla="*/ 62099 w 68999"/>
              <a:gd name="connsiteY5" fmla="*/ 896315 h 896315"/>
              <a:gd name="connsiteX6" fmla="*/ 6900 w 68999"/>
              <a:gd name="connsiteY6" fmla="*/ 896315 h 896315"/>
              <a:gd name="connsiteX7" fmla="*/ 0 w 68999"/>
              <a:gd name="connsiteY7" fmla="*/ 889415 h 896315"/>
              <a:gd name="connsiteX8" fmla="*/ 0 w 68999"/>
              <a:gd name="connsiteY8" fmla="*/ 6900 h 8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9" h="896315">
                <a:moveTo>
                  <a:pt x="0" y="6900"/>
                </a:moveTo>
                <a:cubicBezTo>
                  <a:pt x="0" y="3089"/>
                  <a:pt x="3089" y="0"/>
                  <a:pt x="6900" y="0"/>
                </a:cubicBezTo>
                <a:lnTo>
                  <a:pt x="62099" y="0"/>
                </a:lnTo>
                <a:cubicBezTo>
                  <a:pt x="65910" y="0"/>
                  <a:pt x="68999" y="3089"/>
                  <a:pt x="68999" y="6900"/>
                </a:cubicBezTo>
                <a:lnTo>
                  <a:pt x="68999" y="889415"/>
                </a:lnTo>
                <a:cubicBezTo>
                  <a:pt x="68999" y="893226"/>
                  <a:pt x="65910" y="896315"/>
                  <a:pt x="62099" y="896315"/>
                </a:cubicBezTo>
                <a:lnTo>
                  <a:pt x="6900" y="896315"/>
                </a:lnTo>
                <a:cubicBezTo>
                  <a:pt x="3089" y="896315"/>
                  <a:pt x="0" y="893226"/>
                  <a:pt x="0" y="889415"/>
                </a:cubicBezTo>
                <a:lnTo>
                  <a:pt x="0" y="690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1071" tIns="21071" rIns="21071" bIns="21071" numCol="1" spcCol="1270" anchor="ctr" anchorCtr="0">
            <a:noAutofit/>
          </a:bodyPr>
          <a:lstStyle/>
          <a:p>
            <a:pPr lvl="0" algn="ctr" defTabSz="222250">
              <a:lnSpc>
                <a:spcPct val="90000"/>
              </a:lnSpc>
              <a:spcBef>
                <a:spcPct val="0"/>
              </a:spcBef>
              <a:spcAft>
                <a:spcPct val="35000"/>
              </a:spcAft>
            </a:pPr>
            <a:r>
              <a:rPr lang="en-US" sz="1000" kern="1200" dirty="0" smtClean="0"/>
              <a:t>SAB</a:t>
            </a:r>
            <a:endParaRPr lang="en-US" sz="1000" kern="1200" dirty="0"/>
          </a:p>
        </p:txBody>
      </p:sp>
      <p:sp>
        <p:nvSpPr>
          <p:cNvPr id="37" name="Freeform 36"/>
          <p:cNvSpPr/>
          <p:nvPr/>
        </p:nvSpPr>
        <p:spPr>
          <a:xfrm>
            <a:off x="5456007" y="5198755"/>
            <a:ext cx="377239" cy="1122586"/>
          </a:xfrm>
          <a:custGeom>
            <a:avLst/>
            <a:gdLst>
              <a:gd name="connsiteX0" fmla="*/ 0 w 68999"/>
              <a:gd name="connsiteY0" fmla="*/ 6900 h 896315"/>
              <a:gd name="connsiteX1" fmla="*/ 6900 w 68999"/>
              <a:gd name="connsiteY1" fmla="*/ 0 h 896315"/>
              <a:gd name="connsiteX2" fmla="*/ 62099 w 68999"/>
              <a:gd name="connsiteY2" fmla="*/ 0 h 896315"/>
              <a:gd name="connsiteX3" fmla="*/ 68999 w 68999"/>
              <a:gd name="connsiteY3" fmla="*/ 6900 h 896315"/>
              <a:gd name="connsiteX4" fmla="*/ 68999 w 68999"/>
              <a:gd name="connsiteY4" fmla="*/ 889415 h 896315"/>
              <a:gd name="connsiteX5" fmla="*/ 62099 w 68999"/>
              <a:gd name="connsiteY5" fmla="*/ 896315 h 896315"/>
              <a:gd name="connsiteX6" fmla="*/ 6900 w 68999"/>
              <a:gd name="connsiteY6" fmla="*/ 896315 h 896315"/>
              <a:gd name="connsiteX7" fmla="*/ 0 w 68999"/>
              <a:gd name="connsiteY7" fmla="*/ 889415 h 896315"/>
              <a:gd name="connsiteX8" fmla="*/ 0 w 68999"/>
              <a:gd name="connsiteY8" fmla="*/ 6900 h 8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9" h="896315">
                <a:moveTo>
                  <a:pt x="0" y="6900"/>
                </a:moveTo>
                <a:cubicBezTo>
                  <a:pt x="0" y="3089"/>
                  <a:pt x="3089" y="0"/>
                  <a:pt x="6900" y="0"/>
                </a:cubicBezTo>
                <a:lnTo>
                  <a:pt x="62099" y="0"/>
                </a:lnTo>
                <a:cubicBezTo>
                  <a:pt x="65910" y="0"/>
                  <a:pt x="68999" y="3089"/>
                  <a:pt x="68999" y="6900"/>
                </a:cubicBezTo>
                <a:lnTo>
                  <a:pt x="68999" y="889415"/>
                </a:lnTo>
                <a:cubicBezTo>
                  <a:pt x="68999" y="893226"/>
                  <a:pt x="65910" y="896315"/>
                  <a:pt x="62099" y="896315"/>
                </a:cubicBezTo>
                <a:lnTo>
                  <a:pt x="6900" y="896315"/>
                </a:lnTo>
                <a:cubicBezTo>
                  <a:pt x="3089" y="896315"/>
                  <a:pt x="0" y="893226"/>
                  <a:pt x="0" y="889415"/>
                </a:cubicBezTo>
                <a:lnTo>
                  <a:pt x="0" y="690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1071" tIns="21071" rIns="21071" bIns="21071" numCol="1" spcCol="1270" anchor="ctr" anchorCtr="0">
            <a:noAutofit/>
          </a:bodyPr>
          <a:lstStyle/>
          <a:p>
            <a:pPr lvl="0" algn="ctr" defTabSz="222250">
              <a:lnSpc>
                <a:spcPct val="90000"/>
              </a:lnSpc>
              <a:spcBef>
                <a:spcPct val="0"/>
              </a:spcBef>
              <a:spcAft>
                <a:spcPct val="35000"/>
              </a:spcAft>
            </a:pPr>
            <a:r>
              <a:rPr lang="en-US" sz="1000" kern="1200" dirty="0" smtClean="0"/>
              <a:t>SAB</a:t>
            </a:r>
            <a:endParaRPr lang="en-US" sz="1000" kern="1200" dirty="0"/>
          </a:p>
        </p:txBody>
      </p:sp>
      <p:sp>
        <p:nvSpPr>
          <p:cNvPr id="38" name="Freeform 37"/>
          <p:cNvSpPr/>
          <p:nvPr/>
        </p:nvSpPr>
        <p:spPr>
          <a:xfrm>
            <a:off x="10723992" y="5216260"/>
            <a:ext cx="377239" cy="1122586"/>
          </a:xfrm>
          <a:custGeom>
            <a:avLst/>
            <a:gdLst>
              <a:gd name="connsiteX0" fmla="*/ 0 w 68999"/>
              <a:gd name="connsiteY0" fmla="*/ 6900 h 896315"/>
              <a:gd name="connsiteX1" fmla="*/ 6900 w 68999"/>
              <a:gd name="connsiteY1" fmla="*/ 0 h 896315"/>
              <a:gd name="connsiteX2" fmla="*/ 62099 w 68999"/>
              <a:gd name="connsiteY2" fmla="*/ 0 h 896315"/>
              <a:gd name="connsiteX3" fmla="*/ 68999 w 68999"/>
              <a:gd name="connsiteY3" fmla="*/ 6900 h 896315"/>
              <a:gd name="connsiteX4" fmla="*/ 68999 w 68999"/>
              <a:gd name="connsiteY4" fmla="*/ 889415 h 896315"/>
              <a:gd name="connsiteX5" fmla="*/ 62099 w 68999"/>
              <a:gd name="connsiteY5" fmla="*/ 896315 h 896315"/>
              <a:gd name="connsiteX6" fmla="*/ 6900 w 68999"/>
              <a:gd name="connsiteY6" fmla="*/ 896315 h 896315"/>
              <a:gd name="connsiteX7" fmla="*/ 0 w 68999"/>
              <a:gd name="connsiteY7" fmla="*/ 889415 h 896315"/>
              <a:gd name="connsiteX8" fmla="*/ 0 w 68999"/>
              <a:gd name="connsiteY8" fmla="*/ 6900 h 8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9" h="896315">
                <a:moveTo>
                  <a:pt x="0" y="6900"/>
                </a:moveTo>
                <a:cubicBezTo>
                  <a:pt x="0" y="3089"/>
                  <a:pt x="3089" y="0"/>
                  <a:pt x="6900" y="0"/>
                </a:cubicBezTo>
                <a:lnTo>
                  <a:pt x="62099" y="0"/>
                </a:lnTo>
                <a:cubicBezTo>
                  <a:pt x="65910" y="0"/>
                  <a:pt x="68999" y="3089"/>
                  <a:pt x="68999" y="6900"/>
                </a:cubicBezTo>
                <a:lnTo>
                  <a:pt x="68999" y="889415"/>
                </a:lnTo>
                <a:cubicBezTo>
                  <a:pt x="68999" y="893226"/>
                  <a:pt x="65910" y="896315"/>
                  <a:pt x="62099" y="896315"/>
                </a:cubicBezTo>
                <a:lnTo>
                  <a:pt x="6900" y="896315"/>
                </a:lnTo>
                <a:cubicBezTo>
                  <a:pt x="3089" y="896315"/>
                  <a:pt x="0" y="893226"/>
                  <a:pt x="0" y="889415"/>
                </a:cubicBezTo>
                <a:lnTo>
                  <a:pt x="0" y="690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1071" tIns="21071" rIns="21071" bIns="21071" numCol="1" spcCol="1270" anchor="ctr" anchorCtr="0">
            <a:noAutofit/>
          </a:bodyPr>
          <a:lstStyle/>
          <a:p>
            <a:pPr lvl="0" algn="ctr" defTabSz="222250">
              <a:lnSpc>
                <a:spcPct val="90000"/>
              </a:lnSpc>
              <a:spcBef>
                <a:spcPct val="0"/>
              </a:spcBef>
              <a:spcAft>
                <a:spcPct val="35000"/>
              </a:spcAft>
            </a:pPr>
            <a:r>
              <a:rPr lang="en-US" sz="1000" kern="1200" dirty="0" smtClean="0"/>
              <a:t>SAB</a:t>
            </a:r>
            <a:endParaRPr lang="en-US" sz="1000" kern="1200" dirty="0"/>
          </a:p>
        </p:txBody>
      </p:sp>
      <p:sp>
        <p:nvSpPr>
          <p:cNvPr id="39" name="Freeform 38"/>
          <p:cNvSpPr/>
          <p:nvPr/>
        </p:nvSpPr>
        <p:spPr>
          <a:xfrm>
            <a:off x="7617179" y="5198755"/>
            <a:ext cx="377239" cy="1122586"/>
          </a:xfrm>
          <a:custGeom>
            <a:avLst/>
            <a:gdLst>
              <a:gd name="connsiteX0" fmla="*/ 0 w 68999"/>
              <a:gd name="connsiteY0" fmla="*/ 6900 h 896315"/>
              <a:gd name="connsiteX1" fmla="*/ 6900 w 68999"/>
              <a:gd name="connsiteY1" fmla="*/ 0 h 896315"/>
              <a:gd name="connsiteX2" fmla="*/ 62099 w 68999"/>
              <a:gd name="connsiteY2" fmla="*/ 0 h 896315"/>
              <a:gd name="connsiteX3" fmla="*/ 68999 w 68999"/>
              <a:gd name="connsiteY3" fmla="*/ 6900 h 896315"/>
              <a:gd name="connsiteX4" fmla="*/ 68999 w 68999"/>
              <a:gd name="connsiteY4" fmla="*/ 889415 h 896315"/>
              <a:gd name="connsiteX5" fmla="*/ 62099 w 68999"/>
              <a:gd name="connsiteY5" fmla="*/ 896315 h 896315"/>
              <a:gd name="connsiteX6" fmla="*/ 6900 w 68999"/>
              <a:gd name="connsiteY6" fmla="*/ 896315 h 896315"/>
              <a:gd name="connsiteX7" fmla="*/ 0 w 68999"/>
              <a:gd name="connsiteY7" fmla="*/ 889415 h 896315"/>
              <a:gd name="connsiteX8" fmla="*/ 0 w 68999"/>
              <a:gd name="connsiteY8" fmla="*/ 6900 h 8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9" h="896315">
                <a:moveTo>
                  <a:pt x="0" y="6900"/>
                </a:moveTo>
                <a:cubicBezTo>
                  <a:pt x="0" y="3089"/>
                  <a:pt x="3089" y="0"/>
                  <a:pt x="6900" y="0"/>
                </a:cubicBezTo>
                <a:lnTo>
                  <a:pt x="62099" y="0"/>
                </a:lnTo>
                <a:cubicBezTo>
                  <a:pt x="65910" y="0"/>
                  <a:pt x="68999" y="3089"/>
                  <a:pt x="68999" y="6900"/>
                </a:cubicBezTo>
                <a:lnTo>
                  <a:pt x="68999" y="889415"/>
                </a:lnTo>
                <a:cubicBezTo>
                  <a:pt x="68999" y="893226"/>
                  <a:pt x="65910" y="896315"/>
                  <a:pt x="62099" y="896315"/>
                </a:cubicBezTo>
                <a:lnTo>
                  <a:pt x="6900" y="896315"/>
                </a:lnTo>
                <a:cubicBezTo>
                  <a:pt x="3089" y="896315"/>
                  <a:pt x="0" y="893226"/>
                  <a:pt x="0" y="889415"/>
                </a:cubicBezTo>
                <a:lnTo>
                  <a:pt x="0" y="690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1071" tIns="21071" rIns="21071" bIns="21071" numCol="1" spcCol="1270" anchor="ctr" anchorCtr="0">
            <a:noAutofit/>
          </a:bodyPr>
          <a:lstStyle/>
          <a:p>
            <a:pPr lvl="0" algn="ctr" defTabSz="222250">
              <a:lnSpc>
                <a:spcPct val="90000"/>
              </a:lnSpc>
              <a:spcBef>
                <a:spcPct val="0"/>
              </a:spcBef>
              <a:spcAft>
                <a:spcPct val="35000"/>
              </a:spcAft>
            </a:pPr>
            <a:r>
              <a:rPr lang="en-US" sz="1000" kern="1200" dirty="0" smtClean="0"/>
              <a:t>SAB</a:t>
            </a:r>
            <a:endParaRPr lang="en-US" sz="1000" kern="1200" dirty="0"/>
          </a:p>
        </p:txBody>
      </p:sp>
      <p:sp>
        <p:nvSpPr>
          <p:cNvPr id="40" name="Freeform 39"/>
          <p:cNvSpPr/>
          <p:nvPr/>
        </p:nvSpPr>
        <p:spPr>
          <a:xfrm>
            <a:off x="9935042" y="5198755"/>
            <a:ext cx="377239" cy="1122586"/>
          </a:xfrm>
          <a:custGeom>
            <a:avLst/>
            <a:gdLst>
              <a:gd name="connsiteX0" fmla="*/ 0 w 68999"/>
              <a:gd name="connsiteY0" fmla="*/ 6900 h 896315"/>
              <a:gd name="connsiteX1" fmla="*/ 6900 w 68999"/>
              <a:gd name="connsiteY1" fmla="*/ 0 h 896315"/>
              <a:gd name="connsiteX2" fmla="*/ 62099 w 68999"/>
              <a:gd name="connsiteY2" fmla="*/ 0 h 896315"/>
              <a:gd name="connsiteX3" fmla="*/ 68999 w 68999"/>
              <a:gd name="connsiteY3" fmla="*/ 6900 h 896315"/>
              <a:gd name="connsiteX4" fmla="*/ 68999 w 68999"/>
              <a:gd name="connsiteY4" fmla="*/ 889415 h 896315"/>
              <a:gd name="connsiteX5" fmla="*/ 62099 w 68999"/>
              <a:gd name="connsiteY5" fmla="*/ 896315 h 896315"/>
              <a:gd name="connsiteX6" fmla="*/ 6900 w 68999"/>
              <a:gd name="connsiteY6" fmla="*/ 896315 h 896315"/>
              <a:gd name="connsiteX7" fmla="*/ 0 w 68999"/>
              <a:gd name="connsiteY7" fmla="*/ 889415 h 896315"/>
              <a:gd name="connsiteX8" fmla="*/ 0 w 68999"/>
              <a:gd name="connsiteY8" fmla="*/ 6900 h 8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9" h="896315">
                <a:moveTo>
                  <a:pt x="0" y="6900"/>
                </a:moveTo>
                <a:cubicBezTo>
                  <a:pt x="0" y="3089"/>
                  <a:pt x="3089" y="0"/>
                  <a:pt x="6900" y="0"/>
                </a:cubicBezTo>
                <a:lnTo>
                  <a:pt x="62099" y="0"/>
                </a:lnTo>
                <a:cubicBezTo>
                  <a:pt x="65910" y="0"/>
                  <a:pt x="68999" y="3089"/>
                  <a:pt x="68999" y="6900"/>
                </a:cubicBezTo>
                <a:lnTo>
                  <a:pt x="68999" y="889415"/>
                </a:lnTo>
                <a:cubicBezTo>
                  <a:pt x="68999" y="893226"/>
                  <a:pt x="65910" y="896315"/>
                  <a:pt x="62099" y="896315"/>
                </a:cubicBezTo>
                <a:lnTo>
                  <a:pt x="6900" y="896315"/>
                </a:lnTo>
                <a:cubicBezTo>
                  <a:pt x="3089" y="896315"/>
                  <a:pt x="0" y="893226"/>
                  <a:pt x="0" y="889415"/>
                </a:cubicBezTo>
                <a:lnTo>
                  <a:pt x="0" y="690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1071" tIns="21071" rIns="21071" bIns="21071" numCol="1" spcCol="1270" anchor="ctr" anchorCtr="0">
            <a:noAutofit/>
          </a:bodyPr>
          <a:lstStyle/>
          <a:p>
            <a:pPr lvl="0" algn="ctr" defTabSz="222250">
              <a:lnSpc>
                <a:spcPct val="90000"/>
              </a:lnSpc>
              <a:spcBef>
                <a:spcPct val="0"/>
              </a:spcBef>
              <a:spcAft>
                <a:spcPct val="35000"/>
              </a:spcAft>
            </a:pPr>
            <a:r>
              <a:rPr lang="en-US" sz="1000" kern="1200" dirty="0" smtClean="0"/>
              <a:t>SAB</a:t>
            </a:r>
            <a:endParaRPr lang="en-US" sz="1000" kern="1200" dirty="0"/>
          </a:p>
        </p:txBody>
      </p:sp>
      <p:sp>
        <p:nvSpPr>
          <p:cNvPr id="41" name="Freeform 40"/>
          <p:cNvSpPr/>
          <p:nvPr/>
        </p:nvSpPr>
        <p:spPr>
          <a:xfrm>
            <a:off x="9146092" y="5198755"/>
            <a:ext cx="377239" cy="1122586"/>
          </a:xfrm>
          <a:custGeom>
            <a:avLst/>
            <a:gdLst>
              <a:gd name="connsiteX0" fmla="*/ 0 w 68999"/>
              <a:gd name="connsiteY0" fmla="*/ 6900 h 896315"/>
              <a:gd name="connsiteX1" fmla="*/ 6900 w 68999"/>
              <a:gd name="connsiteY1" fmla="*/ 0 h 896315"/>
              <a:gd name="connsiteX2" fmla="*/ 62099 w 68999"/>
              <a:gd name="connsiteY2" fmla="*/ 0 h 896315"/>
              <a:gd name="connsiteX3" fmla="*/ 68999 w 68999"/>
              <a:gd name="connsiteY3" fmla="*/ 6900 h 896315"/>
              <a:gd name="connsiteX4" fmla="*/ 68999 w 68999"/>
              <a:gd name="connsiteY4" fmla="*/ 889415 h 896315"/>
              <a:gd name="connsiteX5" fmla="*/ 62099 w 68999"/>
              <a:gd name="connsiteY5" fmla="*/ 896315 h 896315"/>
              <a:gd name="connsiteX6" fmla="*/ 6900 w 68999"/>
              <a:gd name="connsiteY6" fmla="*/ 896315 h 896315"/>
              <a:gd name="connsiteX7" fmla="*/ 0 w 68999"/>
              <a:gd name="connsiteY7" fmla="*/ 889415 h 896315"/>
              <a:gd name="connsiteX8" fmla="*/ 0 w 68999"/>
              <a:gd name="connsiteY8" fmla="*/ 6900 h 8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9" h="896315">
                <a:moveTo>
                  <a:pt x="0" y="6900"/>
                </a:moveTo>
                <a:cubicBezTo>
                  <a:pt x="0" y="3089"/>
                  <a:pt x="3089" y="0"/>
                  <a:pt x="6900" y="0"/>
                </a:cubicBezTo>
                <a:lnTo>
                  <a:pt x="62099" y="0"/>
                </a:lnTo>
                <a:cubicBezTo>
                  <a:pt x="65910" y="0"/>
                  <a:pt x="68999" y="3089"/>
                  <a:pt x="68999" y="6900"/>
                </a:cubicBezTo>
                <a:lnTo>
                  <a:pt x="68999" y="889415"/>
                </a:lnTo>
                <a:cubicBezTo>
                  <a:pt x="68999" y="893226"/>
                  <a:pt x="65910" y="896315"/>
                  <a:pt x="62099" y="896315"/>
                </a:cubicBezTo>
                <a:lnTo>
                  <a:pt x="6900" y="896315"/>
                </a:lnTo>
                <a:cubicBezTo>
                  <a:pt x="3089" y="896315"/>
                  <a:pt x="0" y="893226"/>
                  <a:pt x="0" y="889415"/>
                </a:cubicBezTo>
                <a:lnTo>
                  <a:pt x="0" y="690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1071" tIns="21071" rIns="21071" bIns="21071" numCol="1" spcCol="1270" anchor="ctr" anchorCtr="0">
            <a:noAutofit/>
          </a:bodyPr>
          <a:lstStyle/>
          <a:p>
            <a:pPr lvl="0" algn="ctr" defTabSz="222250">
              <a:lnSpc>
                <a:spcPct val="90000"/>
              </a:lnSpc>
              <a:spcBef>
                <a:spcPct val="0"/>
              </a:spcBef>
              <a:spcAft>
                <a:spcPct val="35000"/>
              </a:spcAft>
            </a:pPr>
            <a:r>
              <a:rPr lang="en-US" sz="1000" kern="1200" dirty="0" smtClean="0"/>
              <a:t>SAB</a:t>
            </a:r>
            <a:endParaRPr lang="en-US" sz="1000" kern="1200" dirty="0"/>
          </a:p>
        </p:txBody>
      </p:sp>
      <p:sp>
        <p:nvSpPr>
          <p:cNvPr id="42" name="Freeform 41"/>
          <p:cNvSpPr/>
          <p:nvPr/>
        </p:nvSpPr>
        <p:spPr>
          <a:xfrm>
            <a:off x="2481108" y="5198755"/>
            <a:ext cx="377239" cy="1122586"/>
          </a:xfrm>
          <a:custGeom>
            <a:avLst/>
            <a:gdLst>
              <a:gd name="connsiteX0" fmla="*/ 0 w 68999"/>
              <a:gd name="connsiteY0" fmla="*/ 6900 h 896315"/>
              <a:gd name="connsiteX1" fmla="*/ 6900 w 68999"/>
              <a:gd name="connsiteY1" fmla="*/ 0 h 896315"/>
              <a:gd name="connsiteX2" fmla="*/ 62099 w 68999"/>
              <a:gd name="connsiteY2" fmla="*/ 0 h 896315"/>
              <a:gd name="connsiteX3" fmla="*/ 68999 w 68999"/>
              <a:gd name="connsiteY3" fmla="*/ 6900 h 896315"/>
              <a:gd name="connsiteX4" fmla="*/ 68999 w 68999"/>
              <a:gd name="connsiteY4" fmla="*/ 889415 h 896315"/>
              <a:gd name="connsiteX5" fmla="*/ 62099 w 68999"/>
              <a:gd name="connsiteY5" fmla="*/ 896315 h 896315"/>
              <a:gd name="connsiteX6" fmla="*/ 6900 w 68999"/>
              <a:gd name="connsiteY6" fmla="*/ 896315 h 896315"/>
              <a:gd name="connsiteX7" fmla="*/ 0 w 68999"/>
              <a:gd name="connsiteY7" fmla="*/ 889415 h 896315"/>
              <a:gd name="connsiteX8" fmla="*/ 0 w 68999"/>
              <a:gd name="connsiteY8" fmla="*/ 6900 h 8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9" h="896315">
                <a:moveTo>
                  <a:pt x="0" y="6900"/>
                </a:moveTo>
                <a:cubicBezTo>
                  <a:pt x="0" y="3089"/>
                  <a:pt x="3089" y="0"/>
                  <a:pt x="6900" y="0"/>
                </a:cubicBezTo>
                <a:lnTo>
                  <a:pt x="62099" y="0"/>
                </a:lnTo>
                <a:cubicBezTo>
                  <a:pt x="65910" y="0"/>
                  <a:pt x="68999" y="3089"/>
                  <a:pt x="68999" y="6900"/>
                </a:cubicBezTo>
                <a:lnTo>
                  <a:pt x="68999" y="889415"/>
                </a:lnTo>
                <a:cubicBezTo>
                  <a:pt x="68999" y="893226"/>
                  <a:pt x="65910" y="896315"/>
                  <a:pt x="62099" y="896315"/>
                </a:cubicBezTo>
                <a:lnTo>
                  <a:pt x="6900" y="896315"/>
                </a:lnTo>
                <a:cubicBezTo>
                  <a:pt x="3089" y="896315"/>
                  <a:pt x="0" y="893226"/>
                  <a:pt x="0" y="889415"/>
                </a:cubicBezTo>
                <a:lnTo>
                  <a:pt x="0" y="690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1071" tIns="21071" rIns="21071" bIns="21071" numCol="1" spcCol="1270" anchor="ctr" anchorCtr="0">
            <a:noAutofit/>
          </a:bodyPr>
          <a:lstStyle/>
          <a:p>
            <a:pPr lvl="0" algn="ctr" defTabSz="222250">
              <a:lnSpc>
                <a:spcPct val="90000"/>
              </a:lnSpc>
              <a:spcBef>
                <a:spcPct val="0"/>
              </a:spcBef>
              <a:spcAft>
                <a:spcPct val="35000"/>
              </a:spcAft>
            </a:pPr>
            <a:r>
              <a:rPr lang="en-US" sz="1000" kern="1200" dirty="0" smtClean="0"/>
              <a:t>SAB</a:t>
            </a:r>
            <a:endParaRPr lang="en-US" sz="1000" kern="1200" dirty="0"/>
          </a:p>
        </p:txBody>
      </p:sp>
      <p:sp>
        <p:nvSpPr>
          <p:cNvPr id="43" name="Freeform 42"/>
          <p:cNvSpPr/>
          <p:nvPr/>
        </p:nvSpPr>
        <p:spPr>
          <a:xfrm>
            <a:off x="1829123" y="5198755"/>
            <a:ext cx="377239" cy="1122586"/>
          </a:xfrm>
          <a:custGeom>
            <a:avLst/>
            <a:gdLst>
              <a:gd name="connsiteX0" fmla="*/ 0 w 68999"/>
              <a:gd name="connsiteY0" fmla="*/ 6900 h 896315"/>
              <a:gd name="connsiteX1" fmla="*/ 6900 w 68999"/>
              <a:gd name="connsiteY1" fmla="*/ 0 h 896315"/>
              <a:gd name="connsiteX2" fmla="*/ 62099 w 68999"/>
              <a:gd name="connsiteY2" fmla="*/ 0 h 896315"/>
              <a:gd name="connsiteX3" fmla="*/ 68999 w 68999"/>
              <a:gd name="connsiteY3" fmla="*/ 6900 h 896315"/>
              <a:gd name="connsiteX4" fmla="*/ 68999 w 68999"/>
              <a:gd name="connsiteY4" fmla="*/ 889415 h 896315"/>
              <a:gd name="connsiteX5" fmla="*/ 62099 w 68999"/>
              <a:gd name="connsiteY5" fmla="*/ 896315 h 896315"/>
              <a:gd name="connsiteX6" fmla="*/ 6900 w 68999"/>
              <a:gd name="connsiteY6" fmla="*/ 896315 h 896315"/>
              <a:gd name="connsiteX7" fmla="*/ 0 w 68999"/>
              <a:gd name="connsiteY7" fmla="*/ 889415 h 896315"/>
              <a:gd name="connsiteX8" fmla="*/ 0 w 68999"/>
              <a:gd name="connsiteY8" fmla="*/ 6900 h 8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9" h="896315">
                <a:moveTo>
                  <a:pt x="0" y="6900"/>
                </a:moveTo>
                <a:cubicBezTo>
                  <a:pt x="0" y="3089"/>
                  <a:pt x="3089" y="0"/>
                  <a:pt x="6900" y="0"/>
                </a:cubicBezTo>
                <a:lnTo>
                  <a:pt x="62099" y="0"/>
                </a:lnTo>
                <a:cubicBezTo>
                  <a:pt x="65910" y="0"/>
                  <a:pt x="68999" y="3089"/>
                  <a:pt x="68999" y="6900"/>
                </a:cubicBezTo>
                <a:lnTo>
                  <a:pt x="68999" y="889415"/>
                </a:lnTo>
                <a:cubicBezTo>
                  <a:pt x="68999" y="893226"/>
                  <a:pt x="65910" y="896315"/>
                  <a:pt x="62099" y="896315"/>
                </a:cubicBezTo>
                <a:lnTo>
                  <a:pt x="6900" y="896315"/>
                </a:lnTo>
                <a:cubicBezTo>
                  <a:pt x="3089" y="896315"/>
                  <a:pt x="0" y="893226"/>
                  <a:pt x="0" y="889415"/>
                </a:cubicBezTo>
                <a:lnTo>
                  <a:pt x="0" y="690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1071" tIns="21071" rIns="21071" bIns="21071" numCol="1" spcCol="1270" anchor="ctr" anchorCtr="0">
            <a:noAutofit/>
          </a:bodyPr>
          <a:lstStyle/>
          <a:p>
            <a:pPr lvl="0" algn="ctr" defTabSz="222250">
              <a:lnSpc>
                <a:spcPct val="90000"/>
              </a:lnSpc>
              <a:spcBef>
                <a:spcPct val="0"/>
              </a:spcBef>
              <a:spcAft>
                <a:spcPct val="35000"/>
              </a:spcAft>
            </a:pPr>
            <a:r>
              <a:rPr lang="en-US" sz="1000" kern="1200" dirty="0" smtClean="0"/>
              <a:t>SAB</a:t>
            </a:r>
            <a:endParaRPr lang="en-US" sz="1000" kern="1200" dirty="0"/>
          </a:p>
        </p:txBody>
      </p:sp>
      <p:sp>
        <p:nvSpPr>
          <p:cNvPr id="44" name="Freeform 43"/>
          <p:cNvSpPr/>
          <p:nvPr/>
        </p:nvSpPr>
        <p:spPr>
          <a:xfrm>
            <a:off x="1177137" y="5198755"/>
            <a:ext cx="377239" cy="1122586"/>
          </a:xfrm>
          <a:custGeom>
            <a:avLst/>
            <a:gdLst>
              <a:gd name="connsiteX0" fmla="*/ 0 w 68999"/>
              <a:gd name="connsiteY0" fmla="*/ 6900 h 896315"/>
              <a:gd name="connsiteX1" fmla="*/ 6900 w 68999"/>
              <a:gd name="connsiteY1" fmla="*/ 0 h 896315"/>
              <a:gd name="connsiteX2" fmla="*/ 62099 w 68999"/>
              <a:gd name="connsiteY2" fmla="*/ 0 h 896315"/>
              <a:gd name="connsiteX3" fmla="*/ 68999 w 68999"/>
              <a:gd name="connsiteY3" fmla="*/ 6900 h 896315"/>
              <a:gd name="connsiteX4" fmla="*/ 68999 w 68999"/>
              <a:gd name="connsiteY4" fmla="*/ 889415 h 896315"/>
              <a:gd name="connsiteX5" fmla="*/ 62099 w 68999"/>
              <a:gd name="connsiteY5" fmla="*/ 896315 h 896315"/>
              <a:gd name="connsiteX6" fmla="*/ 6900 w 68999"/>
              <a:gd name="connsiteY6" fmla="*/ 896315 h 896315"/>
              <a:gd name="connsiteX7" fmla="*/ 0 w 68999"/>
              <a:gd name="connsiteY7" fmla="*/ 889415 h 896315"/>
              <a:gd name="connsiteX8" fmla="*/ 0 w 68999"/>
              <a:gd name="connsiteY8" fmla="*/ 6900 h 8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9" h="896315">
                <a:moveTo>
                  <a:pt x="0" y="6900"/>
                </a:moveTo>
                <a:cubicBezTo>
                  <a:pt x="0" y="3089"/>
                  <a:pt x="3089" y="0"/>
                  <a:pt x="6900" y="0"/>
                </a:cubicBezTo>
                <a:lnTo>
                  <a:pt x="62099" y="0"/>
                </a:lnTo>
                <a:cubicBezTo>
                  <a:pt x="65910" y="0"/>
                  <a:pt x="68999" y="3089"/>
                  <a:pt x="68999" y="6900"/>
                </a:cubicBezTo>
                <a:lnTo>
                  <a:pt x="68999" y="889415"/>
                </a:lnTo>
                <a:cubicBezTo>
                  <a:pt x="68999" y="893226"/>
                  <a:pt x="65910" y="896315"/>
                  <a:pt x="62099" y="896315"/>
                </a:cubicBezTo>
                <a:lnTo>
                  <a:pt x="6900" y="896315"/>
                </a:lnTo>
                <a:cubicBezTo>
                  <a:pt x="3089" y="896315"/>
                  <a:pt x="0" y="893226"/>
                  <a:pt x="0" y="889415"/>
                </a:cubicBezTo>
                <a:lnTo>
                  <a:pt x="0" y="690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1071" tIns="21071" rIns="21071" bIns="21071" numCol="1" spcCol="1270" anchor="ctr" anchorCtr="0">
            <a:noAutofit/>
          </a:bodyPr>
          <a:lstStyle/>
          <a:p>
            <a:pPr lvl="0" algn="ctr" defTabSz="222250">
              <a:lnSpc>
                <a:spcPct val="90000"/>
              </a:lnSpc>
              <a:spcBef>
                <a:spcPct val="0"/>
              </a:spcBef>
              <a:spcAft>
                <a:spcPct val="35000"/>
              </a:spcAft>
            </a:pPr>
            <a:r>
              <a:rPr lang="en-US" sz="1000" kern="1200" dirty="0" smtClean="0"/>
              <a:t>SAB</a:t>
            </a:r>
            <a:endParaRPr lang="en-US" sz="1000" kern="1200" dirty="0"/>
          </a:p>
        </p:txBody>
      </p:sp>
      <p:sp>
        <p:nvSpPr>
          <p:cNvPr id="45" name="Freeform 44"/>
          <p:cNvSpPr/>
          <p:nvPr/>
        </p:nvSpPr>
        <p:spPr>
          <a:xfrm>
            <a:off x="553252" y="5198755"/>
            <a:ext cx="377239" cy="1122586"/>
          </a:xfrm>
          <a:custGeom>
            <a:avLst/>
            <a:gdLst>
              <a:gd name="connsiteX0" fmla="*/ 0 w 68999"/>
              <a:gd name="connsiteY0" fmla="*/ 6900 h 896315"/>
              <a:gd name="connsiteX1" fmla="*/ 6900 w 68999"/>
              <a:gd name="connsiteY1" fmla="*/ 0 h 896315"/>
              <a:gd name="connsiteX2" fmla="*/ 62099 w 68999"/>
              <a:gd name="connsiteY2" fmla="*/ 0 h 896315"/>
              <a:gd name="connsiteX3" fmla="*/ 68999 w 68999"/>
              <a:gd name="connsiteY3" fmla="*/ 6900 h 896315"/>
              <a:gd name="connsiteX4" fmla="*/ 68999 w 68999"/>
              <a:gd name="connsiteY4" fmla="*/ 889415 h 896315"/>
              <a:gd name="connsiteX5" fmla="*/ 62099 w 68999"/>
              <a:gd name="connsiteY5" fmla="*/ 896315 h 896315"/>
              <a:gd name="connsiteX6" fmla="*/ 6900 w 68999"/>
              <a:gd name="connsiteY6" fmla="*/ 896315 h 896315"/>
              <a:gd name="connsiteX7" fmla="*/ 0 w 68999"/>
              <a:gd name="connsiteY7" fmla="*/ 889415 h 896315"/>
              <a:gd name="connsiteX8" fmla="*/ 0 w 68999"/>
              <a:gd name="connsiteY8" fmla="*/ 6900 h 8963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999" h="896315">
                <a:moveTo>
                  <a:pt x="0" y="6900"/>
                </a:moveTo>
                <a:cubicBezTo>
                  <a:pt x="0" y="3089"/>
                  <a:pt x="3089" y="0"/>
                  <a:pt x="6900" y="0"/>
                </a:cubicBezTo>
                <a:lnTo>
                  <a:pt x="62099" y="0"/>
                </a:lnTo>
                <a:cubicBezTo>
                  <a:pt x="65910" y="0"/>
                  <a:pt x="68999" y="3089"/>
                  <a:pt x="68999" y="6900"/>
                </a:cubicBezTo>
                <a:lnTo>
                  <a:pt x="68999" y="889415"/>
                </a:lnTo>
                <a:cubicBezTo>
                  <a:pt x="68999" y="893226"/>
                  <a:pt x="65910" y="896315"/>
                  <a:pt x="62099" y="896315"/>
                </a:cubicBezTo>
                <a:lnTo>
                  <a:pt x="6900" y="896315"/>
                </a:lnTo>
                <a:cubicBezTo>
                  <a:pt x="3089" y="896315"/>
                  <a:pt x="0" y="893226"/>
                  <a:pt x="0" y="889415"/>
                </a:cubicBezTo>
                <a:lnTo>
                  <a:pt x="0" y="6900"/>
                </a:lnTo>
                <a:close/>
              </a:path>
            </a:pathLst>
          </a:custGeom>
          <a:solidFill>
            <a:schemeClr val="tx1"/>
          </a:solidFill>
          <a:scene3d>
            <a:camera prst="orthographicFront">
              <a:rot lat="0" lon="0" rev="0"/>
            </a:camera>
            <a:lightRig rig="contrasting" dir="t">
              <a:rot lat="0" lon="0" rev="1200000"/>
            </a:lightRig>
          </a:scene3d>
          <a:sp3d contourW="19050" prstMaterial="metal">
            <a:bevelT w="88900" h="203200"/>
            <a:bevelB w="165100" h="254000"/>
          </a:sp3d>
        </p:spPr>
        <p:style>
          <a:lnRef idx="0">
            <a:schemeClr val="lt1">
              <a:hueOff val="0"/>
              <a:satOff val="0"/>
              <a:lumOff val="0"/>
              <a:alphaOff val="0"/>
            </a:schemeClr>
          </a:lnRef>
          <a:fillRef idx="1">
            <a:scrgbClr r="0" g="0" b="0"/>
          </a:fillRef>
          <a:effectRef idx="1">
            <a:schemeClr val="accent1">
              <a:hueOff val="0"/>
              <a:satOff val="0"/>
              <a:lumOff val="0"/>
              <a:alphaOff val="0"/>
            </a:schemeClr>
          </a:effectRef>
          <a:fontRef idx="minor">
            <a:schemeClr val="lt1"/>
          </a:fontRef>
        </p:style>
        <p:txBody>
          <a:bodyPr spcFirstLastPara="0" vert="horz" wrap="square" lIns="21071" tIns="21071" rIns="21071" bIns="21071" numCol="1" spcCol="1270" anchor="ctr" anchorCtr="0">
            <a:noAutofit/>
          </a:bodyPr>
          <a:lstStyle/>
          <a:p>
            <a:pPr lvl="0" algn="ctr" defTabSz="222250">
              <a:lnSpc>
                <a:spcPct val="90000"/>
              </a:lnSpc>
              <a:spcBef>
                <a:spcPct val="0"/>
              </a:spcBef>
              <a:spcAft>
                <a:spcPct val="35000"/>
              </a:spcAft>
            </a:pPr>
            <a:r>
              <a:rPr lang="en-US" sz="1000" kern="1200" dirty="0" smtClean="0"/>
              <a:t>SAB</a:t>
            </a:r>
            <a:endParaRPr lang="en-US" sz="1000" kern="1200" dirty="0"/>
          </a:p>
        </p:txBody>
      </p:sp>
    </p:spTree>
    <p:custDataLst>
      <p:tags r:id="rId1"/>
    </p:custDataLst>
    <p:extLst>
      <p:ext uri="{BB962C8B-B14F-4D97-AF65-F5344CB8AC3E}">
        <p14:creationId xmlns:p14="http://schemas.microsoft.com/office/powerpoint/2010/main" val="2112744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3295" y="307125"/>
            <a:ext cx="9170505" cy="877266"/>
          </a:xfrm>
        </p:spPr>
        <p:txBody>
          <a:bodyPr/>
          <a:lstStyle/>
          <a:p>
            <a:r>
              <a:rPr lang="en-US" dirty="0" smtClean="0"/>
              <a:t>NFIU Estonia Ad Hoc Activity </a:t>
            </a:r>
            <a:endParaRPr lang="en-US" dirty="0"/>
          </a:p>
        </p:txBody>
      </p:sp>
      <p:sp>
        <p:nvSpPr>
          <p:cNvPr id="3" name="Content Placeholder 2"/>
          <p:cNvSpPr>
            <a:spLocks noGrp="1"/>
          </p:cNvSpPr>
          <p:nvPr>
            <p:ph idx="1"/>
          </p:nvPr>
        </p:nvSpPr>
        <p:spPr/>
        <p:txBody>
          <a:bodyPr>
            <a:normAutofit lnSpcReduction="10000"/>
          </a:bodyPr>
          <a:lstStyle/>
          <a:p>
            <a:r>
              <a:rPr lang="en-US" dirty="0" smtClean="0"/>
              <a:t>Support </a:t>
            </a:r>
            <a:r>
              <a:rPr lang="en-US" i="1" dirty="0" smtClean="0"/>
              <a:t>all</a:t>
            </a:r>
            <a:r>
              <a:rPr lang="en-US" dirty="0" smtClean="0"/>
              <a:t> visiting units to Estonia</a:t>
            </a:r>
          </a:p>
          <a:p>
            <a:r>
              <a:rPr lang="en-US" dirty="0" err="1" smtClean="0"/>
              <a:t>Organise</a:t>
            </a:r>
            <a:r>
              <a:rPr lang="en-US" dirty="0" smtClean="0"/>
              <a:t> PDSS, recces</a:t>
            </a:r>
          </a:p>
          <a:p>
            <a:r>
              <a:rPr lang="en-US" dirty="0" smtClean="0"/>
              <a:t>Provide RLS (Office space, CIS, advice, coffee, transport)</a:t>
            </a:r>
          </a:p>
          <a:p>
            <a:r>
              <a:rPr lang="en-US" dirty="0" smtClean="0"/>
              <a:t>Networking &amp; Signposting</a:t>
            </a:r>
          </a:p>
          <a:p>
            <a:r>
              <a:rPr lang="en-US" dirty="0" err="1" smtClean="0"/>
              <a:t>Spt</a:t>
            </a:r>
            <a:r>
              <a:rPr lang="en-US" dirty="0" smtClean="0"/>
              <a:t> to local </a:t>
            </a:r>
            <a:r>
              <a:rPr lang="en-US" dirty="0" err="1" smtClean="0"/>
              <a:t>Exs</a:t>
            </a:r>
            <a:endParaRPr lang="en-US" dirty="0" smtClean="0"/>
          </a:p>
          <a:p>
            <a:r>
              <a:rPr lang="en-US" dirty="0" smtClean="0"/>
              <a:t>Conceptual Work</a:t>
            </a:r>
          </a:p>
          <a:p>
            <a:r>
              <a:rPr lang="en-US" dirty="0" smtClean="0"/>
              <a:t>Document Filtering</a:t>
            </a:r>
          </a:p>
          <a:p>
            <a:r>
              <a:rPr lang="en-US" dirty="0" smtClean="0"/>
              <a:t>Wider </a:t>
            </a:r>
            <a:r>
              <a:rPr lang="en-US" dirty="0" err="1" smtClean="0"/>
              <a:t>spt</a:t>
            </a:r>
            <a:r>
              <a:rPr lang="en-US" dirty="0" smtClean="0"/>
              <a:t> to EDF HQ</a:t>
            </a:r>
          </a:p>
          <a:p>
            <a:r>
              <a:rPr lang="en-US" dirty="0" smtClean="0"/>
              <a:t>Personnel Development (sports, social, AT, families)</a:t>
            </a:r>
            <a:endParaRPr lang="en-US" dirty="0"/>
          </a:p>
        </p:txBody>
      </p:sp>
      <p:sp>
        <p:nvSpPr>
          <p:cNvPr id="4" name="Footer Placeholder 3"/>
          <p:cNvSpPr>
            <a:spLocks noGrp="1"/>
          </p:cNvSpPr>
          <p:nvPr>
            <p:ph type="ftr" sz="quarter" idx="11"/>
          </p:nvPr>
        </p:nvSpPr>
        <p:spPr/>
        <p:txBody>
          <a:bodyPr/>
          <a:lstStyle/>
          <a:p>
            <a:r>
              <a:rPr lang="en-US" dirty="0" smtClean="0"/>
              <a:t>NATO UNCLASSIFIED</a:t>
            </a:r>
          </a:p>
        </p:txBody>
      </p:sp>
      <p:sp>
        <p:nvSpPr>
          <p:cNvPr id="5" name="Slide Number Placeholder 4"/>
          <p:cNvSpPr>
            <a:spLocks noGrp="1"/>
          </p:cNvSpPr>
          <p:nvPr>
            <p:ph type="sldNum" sz="quarter" idx="12"/>
          </p:nvPr>
        </p:nvSpPr>
        <p:spPr/>
        <p:txBody>
          <a:bodyPr/>
          <a:lstStyle/>
          <a:p>
            <a:fld id="{01F9455D-1D58-459F-9E74-05112F7E676F}" type="slidenum">
              <a:rPr lang="en-US" smtClean="0"/>
              <a:t>9</a:t>
            </a:fld>
            <a:endParaRPr lang="en-US"/>
          </a:p>
        </p:txBody>
      </p:sp>
    </p:spTree>
    <p:custDataLst>
      <p:tags r:id="rId1"/>
    </p:custDataLst>
    <p:extLst>
      <p:ext uri="{BB962C8B-B14F-4D97-AF65-F5344CB8AC3E}">
        <p14:creationId xmlns:p14="http://schemas.microsoft.com/office/powerpoint/2010/main" val="3082149906"/>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ATIONID" val="97854971-55a0-449f-baa2-b167fd900872"/>
</p:tagLst>
</file>

<file path=ppt/tags/tag10.xml><?xml version="1.0" encoding="utf-8"?>
<p:tagLst xmlns:a="http://schemas.openxmlformats.org/drawingml/2006/main" xmlns:r="http://schemas.openxmlformats.org/officeDocument/2006/relationships" xmlns:p="http://schemas.openxmlformats.org/presentationml/2006/main">
  <p:tag name="SLIDEID" val="1d2cfdc8-5e60-49d1-835f-3a5a68ad8912"/>
</p:tagLst>
</file>

<file path=ppt/tags/tag11.xml><?xml version="1.0" encoding="utf-8"?>
<p:tagLst xmlns:a="http://schemas.openxmlformats.org/drawingml/2006/main" xmlns:r="http://schemas.openxmlformats.org/officeDocument/2006/relationships" xmlns:p="http://schemas.openxmlformats.org/presentationml/2006/main">
  <p:tag name="SLIDEID" val="440b660d-6c2a-4507-808a-38eb0f625699"/>
</p:tagLst>
</file>

<file path=ppt/tags/tag12.xml><?xml version="1.0" encoding="utf-8"?>
<p:tagLst xmlns:a="http://schemas.openxmlformats.org/drawingml/2006/main" xmlns:r="http://schemas.openxmlformats.org/officeDocument/2006/relationships" xmlns:p="http://schemas.openxmlformats.org/presentationml/2006/main">
  <p:tag name="SLIDEID" val="698126b0-fce6-41f5-8244-800ca13e580f"/>
</p:tagLst>
</file>

<file path=ppt/tags/tag13.xml><?xml version="1.0" encoding="utf-8"?>
<p:tagLst xmlns:a="http://schemas.openxmlformats.org/drawingml/2006/main" xmlns:r="http://schemas.openxmlformats.org/officeDocument/2006/relationships" xmlns:p="http://schemas.openxmlformats.org/presentationml/2006/main">
  <p:tag name="SLIDEID" val="7dd092be-ee61-4f6a-a7b1-ea63d2c3f245"/>
</p:tagLst>
</file>

<file path=ppt/tags/tag14.xml><?xml version="1.0" encoding="utf-8"?>
<p:tagLst xmlns:a="http://schemas.openxmlformats.org/drawingml/2006/main" xmlns:r="http://schemas.openxmlformats.org/officeDocument/2006/relationships" xmlns:p="http://schemas.openxmlformats.org/presentationml/2006/main">
  <p:tag name="SLIDEID" val="9b159c2b-f517-42c3-b5cf-849668db51c2"/>
</p:tagLst>
</file>

<file path=ppt/tags/tag15.xml><?xml version="1.0" encoding="utf-8"?>
<p:tagLst xmlns:a="http://schemas.openxmlformats.org/drawingml/2006/main" xmlns:r="http://schemas.openxmlformats.org/officeDocument/2006/relationships" xmlns:p="http://schemas.openxmlformats.org/presentationml/2006/main">
  <p:tag name="SLIDEID" val="c330b82e-f478-4faa-b50f-6dab5cb5d8d5"/>
</p:tagLst>
</file>

<file path=ppt/tags/tag16.xml><?xml version="1.0" encoding="utf-8"?>
<p:tagLst xmlns:a="http://schemas.openxmlformats.org/drawingml/2006/main" xmlns:r="http://schemas.openxmlformats.org/officeDocument/2006/relationships" xmlns:p="http://schemas.openxmlformats.org/presentationml/2006/main">
  <p:tag name="SLIDEID" val="f3bb3a08-ab1c-41b4-8e41-d484f5595820"/>
</p:tagLst>
</file>

<file path=ppt/tags/tag2.xml><?xml version="1.0" encoding="utf-8"?>
<p:tagLst xmlns:a="http://schemas.openxmlformats.org/drawingml/2006/main" xmlns:r="http://schemas.openxmlformats.org/officeDocument/2006/relationships" xmlns:p="http://schemas.openxmlformats.org/presentationml/2006/main">
  <p:tag name="SLIDEID" val="871d1af4-5d4e-4753-a638-6ba377f77bed"/>
</p:tagLst>
</file>

<file path=ppt/tags/tag3.xml><?xml version="1.0" encoding="utf-8"?>
<p:tagLst xmlns:a="http://schemas.openxmlformats.org/drawingml/2006/main" xmlns:r="http://schemas.openxmlformats.org/officeDocument/2006/relationships" xmlns:p="http://schemas.openxmlformats.org/presentationml/2006/main">
  <p:tag name="SLIDEID" val="17a8a989-6676-4c85-a8ae-79e3b93d2683"/>
</p:tagLst>
</file>

<file path=ppt/tags/tag4.xml><?xml version="1.0" encoding="utf-8"?>
<p:tagLst xmlns:a="http://schemas.openxmlformats.org/drawingml/2006/main" xmlns:r="http://schemas.openxmlformats.org/officeDocument/2006/relationships" xmlns:p="http://schemas.openxmlformats.org/presentationml/2006/main">
  <p:tag name="SLIDEID" val="5fe540b5-9122-42b8-a3aa-2aef0343db5f"/>
</p:tagLst>
</file>

<file path=ppt/tags/tag5.xml><?xml version="1.0" encoding="utf-8"?>
<p:tagLst xmlns:a="http://schemas.openxmlformats.org/drawingml/2006/main" xmlns:r="http://schemas.openxmlformats.org/officeDocument/2006/relationships" xmlns:p="http://schemas.openxmlformats.org/presentationml/2006/main">
  <p:tag name="SLIDEID" val="98015531-5563-45c0-8292-432d684765fd"/>
</p:tagLst>
</file>

<file path=ppt/tags/tag6.xml><?xml version="1.0" encoding="utf-8"?>
<p:tagLst xmlns:a="http://schemas.openxmlformats.org/drawingml/2006/main" xmlns:r="http://schemas.openxmlformats.org/officeDocument/2006/relationships" xmlns:p="http://schemas.openxmlformats.org/presentationml/2006/main">
  <p:tag name="SLIDEID" val="6797a01c-9bf4-4026-9996-43999add38ef"/>
</p:tagLst>
</file>

<file path=ppt/tags/tag7.xml><?xml version="1.0" encoding="utf-8"?>
<p:tagLst xmlns:a="http://schemas.openxmlformats.org/drawingml/2006/main" xmlns:r="http://schemas.openxmlformats.org/officeDocument/2006/relationships" xmlns:p="http://schemas.openxmlformats.org/presentationml/2006/main">
  <p:tag name="SLIDEID" val="49390d32-e251-475d-990e-f75a561e687c"/>
</p:tagLst>
</file>

<file path=ppt/tags/tag8.xml><?xml version="1.0" encoding="utf-8"?>
<p:tagLst xmlns:a="http://schemas.openxmlformats.org/drawingml/2006/main" xmlns:r="http://schemas.openxmlformats.org/officeDocument/2006/relationships" xmlns:p="http://schemas.openxmlformats.org/presentationml/2006/main">
  <p:tag name="SLIDEID" val="c9a5e180-0d78-492f-8c5d-5cc5108a0e11"/>
</p:tagLst>
</file>

<file path=ppt/tags/tag9.xml><?xml version="1.0" encoding="utf-8"?>
<p:tagLst xmlns:a="http://schemas.openxmlformats.org/drawingml/2006/main" xmlns:r="http://schemas.openxmlformats.org/officeDocument/2006/relationships" xmlns:p="http://schemas.openxmlformats.org/presentationml/2006/main">
  <p:tag name="SLIDEID" val="a5b50bdd-0c8a-4d80-a39a-3e3c2276a858"/>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12358</TotalTime>
  <Words>1216</Words>
  <Application>Microsoft Office PowerPoint</Application>
  <PresentationFormat>Widescreen</PresentationFormat>
  <Paragraphs>361</Paragraphs>
  <Slides>16</Slides>
  <Notes>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16</vt:i4>
      </vt:variant>
    </vt:vector>
  </HeadingPairs>
  <TitlesOfParts>
    <vt:vector size="22" baseType="lpstr">
      <vt:lpstr>MS PGothic</vt:lpstr>
      <vt:lpstr>Arial</vt:lpstr>
      <vt:lpstr>Arial Black</vt:lpstr>
      <vt:lpstr>Calibri</vt:lpstr>
      <vt:lpstr>Office Theme</vt:lpstr>
      <vt:lpstr>1_Office Theme</vt:lpstr>
      <vt:lpstr>NATO FORCE INTEGRATION UNIT ESTONIA</vt:lpstr>
      <vt:lpstr>Introduction</vt:lpstr>
      <vt:lpstr>Foundation of the NFIUs</vt:lpstr>
      <vt:lpstr>Adaptation of NATO after Vilnius</vt:lpstr>
      <vt:lpstr>NFIU’s Primary Role…</vt:lpstr>
      <vt:lpstr>NFIU is to contribute in their HN to the planning, coordination and trg for: </vt:lpstr>
      <vt:lpstr>NFIU EST ORGANISATION</vt:lpstr>
      <vt:lpstr>NFIU 24 Snapshot</vt:lpstr>
      <vt:lpstr>NFIU Estonia Ad Hoc Activity </vt:lpstr>
      <vt:lpstr>CUOE Table Of Content</vt:lpstr>
      <vt:lpstr>CUOE Data Sample (1/2)</vt:lpstr>
      <vt:lpstr>CUOE Data Sample (2/2)</vt:lpstr>
      <vt:lpstr>Operations and Logistics Aide Memoire  (OLAM) Introduction</vt:lpstr>
      <vt:lpstr>NFIU EST Networks</vt:lpstr>
      <vt:lpstr>Issues and Challenges</vt:lpstr>
      <vt:lpstr>What is success for NFIU Estonia?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NATO FORCE INTEGRATION UNIT ESTONIA</dc:title>
  <dc:creator>Ivask, Peeter (CAPT (N))</dc:creator>
  <cp:lastModifiedBy>NFIU EST CG Deputy Commander GALLAGHER, Michael OF-4</cp:lastModifiedBy>
  <cp:revision>202</cp:revision>
  <dcterms:created xsi:type="dcterms:W3CDTF">2023-05-19T19:20:52Z</dcterms:created>
  <dcterms:modified xsi:type="dcterms:W3CDTF">2024-11-07T07:47:25Z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esentationId">
    <vt:lpwstr>3549d1ad-7df2-4ed6-890c-76e8137e4c68</vt:lpwstr>
  </property>
</Properties>
</file>